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08" r:id="rId3"/>
    <p:sldId id="303" r:id="rId4"/>
    <p:sldId id="289" r:id="rId5"/>
    <p:sldId id="277" r:id="rId6"/>
    <p:sldId id="304" r:id="rId7"/>
    <p:sldId id="305" r:id="rId8"/>
    <p:sldId id="306" r:id="rId9"/>
    <p:sldId id="307" r:id="rId10"/>
    <p:sldId id="292" r:id="rId11"/>
    <p:sldId id="301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291" r:id="rId21"/>
    <p:sldId id="290" r:id="rId22"/>
    <p:sldId id="285" r:id="rId23"/>
    <p:sldId id="256" r:id="rId24"/>
    <p:sldId id="286" r:id="rId25"/>
    <p:sldId id="275" r:id="rId26"/>
    <p:sldId id="272" r:id="rId27"/>
    <p:sldId id="309" r:id="rId28"/>
    <p:sldId id="265" r:id="rId29"/>
    <p:sldId id="287" r:id="rId30"/>
    <p:sldId id="288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36B98-54A0-4433-BF30-89A269784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3817CC-1947-4E04-8895-6E126C7F8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A8E4F8-ADCE-43D6-BBEB-021A5D31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E6C393-F232-4ED3-84A2-7AEE0A78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77253D-9128-4A7A-AD67-5B9C94FF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140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01785-CF21-400D-B670-AE63CE62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4965FB5-E865-402A-9A8B-462A7D00D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8DFE25-1FF7-44C5-ABAE-3EFDE038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36E83A-81C3-46F9-A2F6-C45832E4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499E23-DF59-4CBD-99D6-F2B84A67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13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14FB657-51A2-48E3-9989-D91FD5BB3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0A5345-1BBF-4D41-B0B3-8213C189A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0D91E2-B33D-4670-A33D-7D970BAC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9421A0-9837-49A7-861F-1B9FF0B6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98499-5F20-4E2D-A93A-EC8324ED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8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B7467-0BED-41F1-BD13-10E220DB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755B7-55E5-41DE-B171-0751B220A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6432B3-3FA6-4ECD-9BAC-26AD82283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0A9FD2-3EBB-4FD1-A0E5-506FA995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368466-EE11-4029-A568-BB3BCCEA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99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06002-DE5F-4D3F-AE9F-4C7D0F17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9ECDC5-FF37-4AAE-AE69-58C8ABF7F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BBEC81-4B6F-4166-9A98-91444CFE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5B8350-E645-4F84-8D8D-AFE6A0F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88E6DD-058B-44A7-A617-94C6FA03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488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D6477-8DD9-4A52-B073-8C767025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C069BA-7C3F-46CE-96D9-4FDC9EF43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E22BA9-0E1F-4850-8E39-3B2DE11EF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38E08F-1F90-43AF-982D-70A02FB4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B5728C-01B2-416E-B112-AE00D28F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932FCF-F199-43BA-ADC9-399D1E19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897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66E34-C636-485A-AFA3-2B1DBD6E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878ACD-9A88-4475-A39A-E5FE28D39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E05744-7AF9-4D5C-B7AC-267643589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54D847-0B72-483A-9076-F971B9971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BC0EB1-89B1-4CAF-82F1-4EC8292D7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D27CD2C-E50B-4A07-8B8D-A98FC34F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96AE90-92E3-4377-8431-BC32FEFF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0EF5D45-37B7-4F05-AB1B-EE00BBBC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295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20BCB-BE6B-4F8F-B1D4-5F7F854E5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984E49-DCBC-4C4B-99AF-CB0AB0A5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784B2-DF46-4854-808A-35FBA6C1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CAB02C-0032-48A0-801C-602DABE9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66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426B86-6664-40D0-B58A-FF1003E7E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E0C953-F6D4-4804-BCF2-802B2189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818CCC-8DB9-45C8-B00C-5CEC60D1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56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C6DF9-B768-49B1-9FF1-C317396D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0F80CF-ACAB-44E3-BE31-AC7A4638B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B29C14-C991-4B40-AA3E-D4AEBEDE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0FC1BE-2419-4D27-8602-CBFDCF82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41FE51-9FCA-4035-BB7C-3CC46BE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9FD6E9-EA51-45FC-AB92-C512A1DF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77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B5198-CAA5-4444-82FA-C040A499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942BF3-F9E1-4D76-B096-A7A3BA1507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C54D92-4C1B-4A0E-9498-4919AE9C8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2F8242-3FFD-4B11-BBC8-1CF66003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FF6B79-A52D-4D1D-B0B2-53CA1AE5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A2A07E-7890-4CAF-97F2-55CF4367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19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9544F02-1124-4AD5-8A66-9BBAB3DCC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506D8D-06D7-4668-89B5-8BEEF1715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669891-CA4D-4D37-954E-CD476A96B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D2433-7A6F-4F72-ADF7-8CEA17D34B14}" type="datetimeFigureOut">
              <a:rPr lang="de-DE" smtClean="0"/>
              <a:t>10.02.2023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DDC4C5-3A33-4166-8DE7-4609D1BF9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1F948-8DBF-4B3F-941A-B36032FA9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AA25C-4CD3-403C-AE78-56F92A222D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6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genderholungsdorf.de/ueber-uns/unsere-haeuser/hein-mueck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ugenderholungsdorf.de/ueber-uns/unsere-haeuser/jan-brass/" TargetMode="External"/><Relationship Id="rId4" Type="http://schemas.openxmlformats.org/officeDocument/2006/relationships/hyperlink" Target="https://www.jugenderholungsdorf.de/ueber-uns/unsere-haeuser/moby-dick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1712915" y="1040400"/>
            <a:ext cx="786606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Hallo zu „was soll das Ganze hier?“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3194CA9-3C01-4009-BF00-0CB63D4C2A63}"/>
              </a:ext>
            </a:extLst>
          </p:cNvPr>
          <p:cNvSpPr txBox="1"/>
          <p:nvPr/>
        </p:nvSpPr>
        <p:spPr>
          <a:xfrm>
            <a:off x="1712914" y="3070719"/>
            <a:ext cx="7866061" cy="2937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Niemand hat einen Plan </a:t>
            </a:r>
          </a:p>
          <a:p>
            <a:pPr marL="2286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Alles ist offen</a:t>
            </a:r>
          </a:p>
          <a:p>
            <a:pPr marL="2286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Es gibt nur die </a:t>
            </a: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evJu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, bestehend aus euch, die einen Plan für eine </a:t>
            </a: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ernegiegeladene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 coole verbindende spirituelle und geniale Freizeit entwickelt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Als Experten für die Jugend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Als Überprüfende für vorhandenen Ideen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Frisches und digitales einbringen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Die diesen leeren Raum füllen können mit Ihren Sicht der Dinge mit Ihrer Expertise!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e hast Du den Kigo in den letzten Monaten erlebt?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400" b="1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4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D9DFF-EA37-4263-A062-2E67FD7C8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B7308D3-4353-48EC-9FCD-FE74D6D71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5" y="365124"/>
            <a:ext cx="9730655" cy="6492875"/>
          </a:xfrm>
        </p:spPr>
      </p:pic>
    </p:spTree>
    <p:extLst>
      <p:ext uri="{BB962C8B-B14F-4D97-AF65-F5344CB8AC3E}">
        <p14:creationId xmlns:p14="http://schemas.microsoft.com/office/powerpoint/2010/main" val="354969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AA88B-E97C-46B7-A000-D301F893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4803F3-1AC4-44EA-B69B-49C7F7A78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342A1C-E0DB-437D-928A-542B53AF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44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4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D0D90-ECD1-4E1D-A99A-62CA359F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0E8D88-BF96-4321-8215-434ECCC4D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4473BB-66B2-4410-AAC5-2B15E474F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36" y="31623"/>
            <a:ext cx="10230464" cy="68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40093-EA09-4EFA-B081-953DA7C8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9FD61F-EE05-48AB-9D3E-4B7C6AFAE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769DD1-D6FD-45A1-B3A5-C0A38471D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BF26-066F-4627-BEF4-2CE85716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FC6DF3-E3E8-47F3-8019-2D0D2711B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F59F44-A5E3-44E5-A652-C1227FB12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2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7FA7C-EE55-4417-B7B3-88B8C694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9EB226-C76F-4CE1-8818-9A8960885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278535-38E7-4478-9664-3E1C9A9DE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2FF86-625F-4F75-93F7-2AA171C2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F34421-620D-4E9D-BAF0-59AFBA44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E597B9-28B7-4649-B52F-0B15A107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2507E-6311-4B62-B40E-146F97CC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338F295-70B0-4847-8204-31B72D66E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06344"/>
            <a:ext cx="10185399" cy="67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8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98DB5-FC70-4CB1-9192-0700DA96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3AEA5-F35A-478F-B660-3BB19A171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B5A3F2-07E2-4E2D-87BB-FC9CA3395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CB63D-3695-4B13-A041-4ABE65DA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BC5643-9748-40EE-AD6B-B8FB9E343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70D191-8A08-4B81-8B12-67EA73348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0"/>
            <a:ext cx="10277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1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1712915" y="1040400"/>
            <a:ext cx="786606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Hallo zu „was soll das Ganze hier?“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3194CA9-3C01-4009-BF00-0CB63D4C2A63}"/>
              </a:ext>
            </a:extLst>
          </p:cNvPr>
          <p:cNvSpPr txBox="1"/>
          <p:nvPr/>
        </p:nvSpPr>
        <p:spPr>
          <a:xfrm>
            <a:off x="188914" y="3406830"/>
            <a:ext cx="7866061" cy="1089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EvJu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 entwickelt eigenständig und selbstverantwortlich eine </a:t>
            </a: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Konfifreizeit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, führt sie durch und bereitet nach</a:t>
            </a:r>
          </a:p>
          <a:p>
            <a:pPr marL="685800" lvl="1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endParaRPr lang="de-DE" sz="2400" b="1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400" b="1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400" b="1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091F13-D988-46E4-B1BD-72B9B0ADE9E7}"/>
              </a:ext>
            </a:extLst>
          </p:cNvPr>
          <p:cNvSpPr/>
          <p:nvPr/>
        </p:nvSpPr>
        <p:spPr>
          <a:xfrm>
            <a:off x="4936067" y="5241369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EvJu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 gestaltet Inhalt, freie Zeit, und Gruppenzeitjugendgerecht mit positiver Energie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6C3356C-55ED-414B-BF49-BE3B749C22DA}"/>
              </a:ext>
            </a:extLst>
          </p:cNvPr>
          <p:cNvSpPr/>
          <p:nvPr/>
        </p:nvSpPr>
        <p:spPr>
          <a:xfrm>
            <a:off x="2732088" y="4151840"/>
            <a:ext cx="609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2400" b="1" dirty="0" err="1">
                <a:solidFill>
                  <a:schemeClr val="bg1">
                    <a:alpha val="80000"/>
                  </a:schemeClr>
                </a:solidFill>
              </a:rPr>
              <a:t>EvJu</a:t>
            </a:r>
            <a:r>
              <a:rPr lang="de-DE" sz="2400" b="1" dirty="0">
                <a:solidFill>
                  <a:schemeClr val="bg1">
                    <a:alpha val="80000"/>
                  </a:schemeClr>
                </a:solidFill>
              </a:rPr>
              <a:t> nimmt die Gemeinschaft wahr und lädt in den Raum der Ev. Jugend ein und wird zum Schnittstellengestalter </a:t>
            </a:r>
          </a:p>
        </p:txBody>
      </p:sp>
    </p:spTree>
    <p:extLst>
      <p:ext uri="{BB962C8B-B14F-4D97-AF65-F5344CB8AC3E}">
        <p14:creationId xmlns:p14="http://schemas.microsoft.com/office/powerpoint/2010/main" val="1282768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1D7D1-5A18-4A78-B4DD-C9B2BFE4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46C7B6-4A42-4787-9BFC-5884FD8C7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CA0469F-2933-4FBF-8BED-078B118348DA}"/>
              </a:ext>
            </a:extLst>
          </p:cNvPr>
          <p:cNvSpPr/>
          <p:nvPr/>
        </p:nvSpPr>
        <p:spPr>
          <a:xfrm>
            <a:off x="0" y="365125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wir an einem Mittwoch anreisen und wir als Gruppe recht groß sind und ich gerne einen Raum hätte, wo wir uns alle treffen könnten , wollte ich anfragen, von wann bis wann die Disko veranstaltet wird?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Im Normalfall 19-21.30h, es kann aber gut sein, dass diese an dem Mittwoch nicht statt findet.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Wir planen so gegen 18 Uhr anzureisen und würden gerne einen Raum nutzen wollen, der alle Menschen unterbringen kann. Wenn möglich. Haben Sie ne Idee?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Wenn die Disko nicht statt findet, dann geht’s in die Aula, notfalls ginge auch die Turnhalle.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Gerne würden wir in 5-6 Kleingruppen am Tag Themeneinheiten veranstalten. Ist es möglich uns 6 Räume zur Verfügung zu stellen? (Donnerstag/Freitag/Samstag)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Ihr habt ja in jedem Haus einen Speiseraum und einen Tagesraum, diese könnte ihr optimal dafür nutzen.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Ist es möglich die Aula Nachmitttags von 15-16 Uhr und Abends von 19 - 22 Uhr für uns zur Verfügung zu stellen?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Wir haben die Aula komplett für euch geblockt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Wie läuft es mit der Sporthalle? Ist sie in dieser Zeit noch buchbar? Und wenn ja, wann?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Derzeit ist der Plan noch leer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Gerne würden wir ins Multimaar Wattforum und auch eine Wattwanderung machen wollen. Können Sie uns bei der Planung unterstützen? Und kennen Sie ungefähre Preise 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Herr Peters und Frau </a:t>
            </a:r>
            <a:r>
              <a:rPr lang="de-DE" dirty="0" err="1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Steenbock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starten im März und melden sich dann gerne dazu bei Ihnen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Stehen uns ggf. auch Bierzeltgarnituren zur Verfügung, so dass wir ggf. auch draußen Programmpunkte abhalten können?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NA klar, einfach beim Büro anfragen.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Wir würden gerne einen kleinen Kiosk anbieten. Spricht etwas dagegen?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Nein, von uns aus nicht. Bin großer „bunte-Tüte-Fan“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😊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Stehen Moderationsmaterialien wie Stellwand oder Flipchart und </a:t>
            </a:r>
            <a:r>
              <a:rPr lang="de-DE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Beamer</a:t>
            </a:r>
            <a:r>
              <a:rPr lang="de-DE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zur Verfügung? </a:t>
            </a: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Nur sehr bedürftig, wenn ihr selbst was mitnehmen könnt, tut das gerne. Wir sind für sowas nicht gut ausgestattet.</a:t>
            </a:r>
            <a:endParaRPr lang="de-DE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06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0732E-5AE5-46E0-8879-283E4F4C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65D8B5-9FF7-4A2D-80C2-504F5D010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59C1C2-D1DF-4188-B8E7-63031F3F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29" y="0"/>
            <a:ext cx="8729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6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1712915" y="1040400"/>
            <a:ext cx="786606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Wer fährt mit?</a:t>
            </a:r>
            <a:endParaRPr lang="en-US" sz="4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F23438B-610F-4968-AE9F-A872CE0D3706}"/>
              </a:ext>
            </a:extLst>
          </p:cNvPr>
          <p:cNvSpPr txBox="1">
            <a:spLocks/>
          </p:cNvSpPr>
          <p:nvPr/>
        </p:nvSpPr>
        <p:spPr>
          <a:xfrm>
            <a:off x="2677011" y="2840640"/>
            <a:ext cx="2296580" cy="32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Elias W.</a:t>
            </a:r>
            <a:endParaRPr lang="de-DE" dirty="0">
              <a:solidFill>
                <a:srgbClr val="92D050"/>
              </a:solidFill>
            </a:endParaRPr>
          </a:p>
          <a:p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CCDC5939-49ED-4C4B-8EFD-4A366C086A9B}"/>
              </a:ext>
            </a:extLst>
          </p:cNvPr>
          <p:cNvSpPr txBox="1">
            <a:spLocks/>
          </p:cNvSpPr>
          <p:nvPr/>
        </p:nvSpPr>
        <p:spPr>
          <a:xfrm>
            <a:off x="4810626" y="2805565"/>
            <a:ext cx="1917677" cy="32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Carlo</a:t>
            </a:r>
          </a:p>
          <a:p>
            <a:r>
              <a:rPr lang="de-DE" dirty="0">
                <a:solidFill>
                  <a:srgbClr val="FFFFFF"/>
                </a:solidFill>
              </a:rPr>
              <a:t>Carlos</a:t>
            </a:r>
          </a:p>
          <a:p>
            <a:r>
              <a:rPr lang="de-DE" dirty="0">
                <a:solidFill>
                  <a:srgbClr val="FFFFFF"/>
                </a:solidFill>
              </a:rPr>
              <a:t>Emelie</a:t>
            </a:r>
          </a:p>
          <a:p>
            <a:r>
              <a:rPr lang="de-DE" dirty="0">
                <a:solidFill>
                  <a:srgbClr val="FFFFFF"/>
                </a:solidFill>
              </a:rPr>
              <a:t>Jannik</a:t>
            </a:r>
          </a:p>
          <a:p>
            <a:r>
              <a:rPr lang="de-DE" dirty="0">
                <a:solidFill>
                  <a:srgbClr val="FFFFFF"/>
                </a:solidFill>
              </a:rPr>
              <a:t>Lala</a:t>
            </a:r>
          </a:p>
          <a:p>
            <a:r>
              <a:rPr lang="de-DE" dirty="0">
                <a:solidFill>
                  <a:srgbClr val="FFFFFF"/>
                </a:solidFill>
              </a:rPr>
              <a:t>Elena</a:t>
            </a:r>
          </a:p>
          <a:p>
            <a:endParaRPr lang="de-DE" dirty="0">
              <a:solidFill>
                <a:srgbClr val="92D050"/>
              </a:solidFill>
            </a:endParaRPr>
          </a:p>
          <a:p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EF71283-71D1-4D43-AC7B-EF8F2FBCB21C}"/>
              </a:ext>
            </a:extLst>
          </p:cNvPr>
          <p:cNvSpPr txBox="1">
            <a:spLocks/>
          </p:cNvSpPr>
          <p:nvPr/>
        </p:nvSpPr>
        <p:spPr>
          <a:xfrm>
            <a:off x="6920940" y="2800050"/>
            <a:ext cx="1917677" cy="32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FFFFFF"/>
                </a:solidFill>
              </a:rPr>
              <a:t>Hallie</a:t>
            </a:r>
            <a:endParaRPr lang="de-DE" dirty="0">
              <a:solidFill>
                <a:srgbClr val="FFFFFF"/>
              </a:solidFill>
            </a:endParaRPr>
          </a:p>
          <a:p>
            <a:r>
              <a:rPr lang="de-DE" dirty="0">
                <a:solidFill>
                  <a:srgbClr val="FFFFFF"/>
                </a:solidFill>
              </a:rPr>
              <a:t>Ferris</a:t>
            </a:r>
          </a:p>
          <a:p>
            <a:r>
              <a:rPr lang="de-DE" dirty="0">
                <a:solidFill>
                  <a:srgbClr val="FFFFFF"/>
                </a:solidFill>
              </a:rPr>
              <a:t>Alex</a:t>
            </a:r>
          </a:p>
          <a:p>
            <a:r>
              <a:rPr lang="de-DE" dirty="0">
                <a:solidFill>
                  <a:srgbClr val="92D050"/>
                </a:solidFill>
              </a:rPr>
              <a:t>15 Person ggf.</a:t>
            </a:r>
          </a:p>
          <a:p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8C383ABF-B6EB-4ED4-8E1E-07461775F309}"/>
              </a:ext>
            </a:extLst>
          </p:cNvPr>
          <p:cNvSpPr txBox="1">
            <a:spLocks/>
          </p:cNvSpPr>
          <p:nvPr/>
        </p:nvSpPr>
        <p:spPr>
          <a:xfrm>
            <a:off x="922299" y="2807083"/>
            <a:ext cx="2296580" cy="327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FFFFFF"/>
                </a:solidFill>
              </a:rPr>
              <a:t>Rü</a:t>
            </a:r>
            <a:endParaRPr lang="de-DE" dirty="0">
              <a:solidFill>
                <a:srgbClr val="FFFFFF"/>
              </a:solidFill>
            </a:endParaRPr>
          </a:p>
          <a:p>
            <a:r>
              <a:rPr lang="de-DE" dirty="0">
                <a:solidFill>
                  <a:srgbClr val="FFFFFF"/>
                </a:solidFill>
              </a:rPr>
              <a:t>Daniel</a:t>
            </a:r>
          </a:p>
          <a:p>
            <a:r>
              <a:rPr lang="de-DE" dirty="0">
                <a:solidFill>
                  <a:srgbClr val="FFFFFF"/>
                </a:solidFill>
              </a:rPr>
              <a:t>Bernd</a:t>
            </a:r>
          </a:p>
          <a:p>
            <a:r>
              <a:rPr lang="de-DE" dirty="0">
                <a:solidFill>
                  <a:srgbClr val="FFFFFF"/>
                </a:solidFill>
              </a:rPr>
              <a:t>Sophie</a:t>
            </a:r>
            <a:endParaRPr lang="de-DE" dirty="0">
              <a:solidFill>
                <a:srgbClr val="92D050"/>
              </a:solidFill>
            </a:endParaRPr>
          </a:p>
          <a:p>
            <a:endParaRPr lang="de-DE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9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1E9272-2967-4A80-92C2-38340E04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23252"/>
            <a:ext cx="6105194" cy="203105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Team Reader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CE39A38-D5CC-4046-9F0D-E02132AA3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2164360"/>
            <a:ext cx="6105194" cy="3280095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To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go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E14C7FCC-919F-4026-A551-21034855B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96" y="846064"/>
            <a:ext cx="7866060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de-DE" sz="37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Rolle</a:t>
            </a:r>
            <a:endParaRPr kumimoji="0" lang="en-US" altLang="de-DE" sz="37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  <a:p>
            <a:pPr marL="0" marR="0" lvl="0" indent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de-DE" sz="3700" b="0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3F021ECF-F182-48CA-84E8-427037E99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134" y="1280885"/>
            <a:ext cx="5027875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Animator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Stimmungsmacher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Seelsorger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Unterstützer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Pädagoge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Mutti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Vatti</a:t>
            </a:r>
            <a:endParaRPr lang="de-DE" altLang="de-DE" sz="2000" b="1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Ratgeber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Humorvoller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positiver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Impulsgeber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Würde gerne einen Plan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entwicklen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es weitergehen kann.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46046D50-9D13-422C-AC52-7E880C52C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474" y="3351009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Andachtsgestaltung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4C1055E-3EE7-4BE6-BCA7-949A564A2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503" y="3873621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Freizeit Powern / Für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evJu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powern!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8244E809-1E91-433A-A009-3897BBC8E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475" y="2539944"/>
            <a:ext cx="5027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Auseinandersetzung mit dem Thema und thematische Arbeit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832A6BC6-1B4E-46F8-854F-C02677562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822" y="1878234"/>
            <a:ext cx="5027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Aufgaben selbständig vorbereiten und </a:t>
            </a:r>
            <a:r>
              <a:rPr kumimoji="0" lang="de-DE" altLang="de-DE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durchführenWorkshop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42FE98AF-F5B5-48EA-BDB4-BF95DCA76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056" y="492121"/>
            <a:ext cx="5027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Welche Rolle nimmst Du auf der Konfirmandenfreizeit ein?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01BBE9EA-0B29-4278-ADEC-899DC90C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931" y="1358649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Aufgaben habe ich?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ED447A68-6B21-4B8B-96CB-57375606D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474" y="4344831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Beziehung pflegen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B10A5BBF-7014-4047-9AB4-89D951DB3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375" y="4583355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verhalte ich mich?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7DAF484F-B9C1-4827-AAE8-F916DCAE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3999" y="5054565"/>
            <a:ext cx="5027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de-DE" altLang="de-DE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ist die DNA der </a:t>
            </a:r>
            <a:r>
              <a:rPr lang="de-DE" altLang="de-DE" sz="20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EvJu</a:t>
            </a:r>
            <a:endParaRPr kumimoji="0" lang="de-DE" altLang="de-DE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4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B941C92-E672-455A-8C57-9E81F2C5ECD8}"/>
              </a:ext>
            </a:extLst>
          </p:cNvPr>
          <p:cNvSpPr txBox="1"/>
          <p:nvPr/>
        </p:nvSpPr>
        <p:spPr>
          <a:xfrm>
            <a:off x="643467" y="2348680"/>
            <a:ext cx="4823883" cy="9721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spcAft>
                <a:spcPts val="600"/>
              </a:spcAft>
            </a:pPr>
            <a:r>
              <a:rPr lang="de-DE" sz="1600" b="1" dirty="0">
                <a:solidFill>
                  <a:srgbClr val="FF0000"/>
                </a:solidFill>
              </a:rPr>
              <a:t>Als Mitarbeiter </a:t>
            </a:r>
            <a:r>
              <a:rPr lang="de-DE" sz="1600" b="1" dirty="0" err="1">
                <a:solidFill>
                  <a:srgbClr val="FF0000"/>
                </a:solidFill>
              </a:rPr>
              <a:t>kann,darf</a:t>
            </a:r>
            <a:r>
              <a:rPr lang="de-DE" sz="1600" b="1" dirty="0">
                <a:solidFill>
                  <a:srgbClr val="FF0000"/>
                </a:solidFill>
              </a:rPr>
              <a:t> und soll er 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entwickeln – delegieren-führen – anleiten- unterstützen-mithelfen-anpacken-Verantwortung übernehmen-Evangelische Jugend ermöglichen- mit und für andere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9F94609-0B3E-4AD5-80F3-CAEF6914DF61}"/>
              </a:ext>
            </a:extLst>
          </p:cNvPr>
          <p:cNvSpPr txBox="1"/>
          <p:nvPr/>
        </p:nvSpPr>
        <p:spPr>
          <a:xfrm>
            <a:off x="635000" y="1778000"/>
            <a:ext cx="10896600" cy="9271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800"/>
              <a:t>Das braucht Mut, den eigenen Schatten zu überspringen.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53E9B0-A329-4072-87EA-449FDC510051}"/>
              </a:ext>
            </a:extLst>
          </p:cNvPr>
          <p:cNvSpPr txBox="1"/>
          <p:nvPr/>
        </p:nvSpPr>
        <p:spPr>
          <a:xfrm>
            <a:off x="643467" y="5291706"/>
            <a:ext cx="10896600" cy="13462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800" dirty="0"/>
              <a:t>Irgendwann muss man das ja auch mal machen – Verantwortung übernehmen und so……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E14CDD-7312-40AF-948E-CAA8140FF028}"/>
              </a:ext>
            </a:extLst>
          </p:cNvPr>
          <p:cNvSpPr txBox="1"/>
          <p:nvPr/>
        </p:nvSpPr>
        <p:spPr>
          <a:xfrm>
            <a:off x="6484689" y="2349500"/>
            <a:ext cx="4921075" cy="2722111"/>
          </a:xfrm>
          <a:prstGeom prst="rect">
            <a:avLst/>
          </a:prstGeom>
          <a:noFill/>
        </p:spPr>
        <p:txBody>
          <a:bodyPr wrap="square" rtlCol="0" anchor="t"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  <a:t>Nicht mehr teilnehmend, sondern mitarbeitend!</a:t>
            </a:r>
          </a:p>
          <a:p>
            <a:pPr algn="ctr">
              <a:spcAft>
                <a:spcPts val="600"/>
              </a:spcAft>
            </a:pPr>
            <a: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  <a:t>Durch Durchstarter – Durch </a:t>
            </a:r>
            <a:r>
              <a:rPr lang="de-DE" sz="2800" dirty="0" err="1">
                <a:solidFill>
                  <a:schemeClr val="accent1"/>
                </a:solidFill>
                <a:highlight>
                  <a:srgbClr val="FFFF00"/>
                </a:highlight>
              </a:rPr>
              <a:t>Juleica</a:t>
            </a:r>
            <a: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  <a:t>- Durch Vertreter der Ev. Jugend </a:t>
            </a:r>
          </a:p>
          <a:p>
            <a:pPr algn="ctr">
              <a:spcAft>
                <a:spcPts val="600"/>
              </a:spcAft>
            </a:pPr>
            <a: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  <a:t>Wirst DU zum Mitarbeiter und </a:t>
            </a:r>
            <a:b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</a:br>
            <a:r>
              <a:rPr lang="de-DE" sz="2800" dirty="0">
                <a:solidFill>
                  <a:schemeClr val="accent1"/>
                </a:solidFill>
                <a:highlight>
                  <a:srgbClr val="FFFF00"/>
                </a:highlight>
              </a:rPr>
              <a:t>ein Teil Evangelische Jugend</a:t>
            </a:r>
          </a:p>
          <a:p>
            <a:pPr algn="ctr">
              <a:spcAft>
                <a:spcPts val="600"/>
              </a:spcAft>
            </a:pPr>
            <a:endParaRPr lang="de-DE" sz="2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64327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591278-D285-4159-9CD1-11467555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Welche Erwartungen sind im Raum?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C2A179-2C4C-4844-AD62-AF5D8A487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de-DE" sz="2000" dirty="0">
                <a:solidFill>
                  <a:srgbClr val="000000"/>
                </a:solidFill>
              </a:rPr>
              <a:t>Von Konfirmanden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Vom Team</a:t>
            </a:r>
          </a:p>
          <a:p>
            <a:r>
              <a:rPr lang="de-DE" sz="2000" dirty="0">
                <a:solidFill>
                  <a:srgbClr val="000000"/>
                </a:solidFill>
              </a:rPr>
              <a:t>Von Pastoren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Von </a:t>
            </a:r>
            <a:r>
              <a:rPr lang="de-DE" sz="2000" dirty="0" err="1">
                <a:solidFill>
                  <a:srgbClr val="000000"/>
                </a:solidFill>
              </a:rPr>
              <a:t>EvJu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Leitung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Gruppenleitung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Ich selbst</a:t>
            </a:r>
          </a:p>
        </p:txBody>
      </p:sp>
    </p:spTree>
    <p:extLst>
      <p:ext uri="{BB962C8B-B14F-4D97-AF65-F5344CB8AC3E}">
        <p14:creationId xmlns:p14="http://schemas.microsoft.com/office/powerpoint/2010/main" val="284483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5638800" y="889632"/>
            <a:ext cx="5732458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Konfirmanden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12-13 Jahre ca. 20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Jesteburg 12-13 Jahre ca.25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14 Jahre ca. 10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 Nachbarschaft ca. 15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Teamende</a:t>
            </a: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Gesamt 70 Personen </a:t>
            </a:r>
          </a:p>
        </p:txBody>
      </p:sp>
      <p:pic>
        <p:nvPicPr>
          <p:cNvPr id="45" name="Graphic 44" descr="Häkchen">
            <a:extLst>
              <a:ext uri="{FF2B5EF4-FFF2-40B4-BE49-F238E27FC236}">
                <a16:creationId xmlns:a16="http://schemas.microsoft.com/office/drawing/2014/main" id="{55210CE6-1CBF-4846-9AEA-A2261F3E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91BA03D-F640-4473-AE88-24BD5D83C7D7}"/>
              </a:ext>
            </a:extLst>
          </p:cNvPr>
          <p:cNvSpPr txBox="1"/>
          <p:nvPr/>
        </p:nvSpPr>
        <p:spPr>
          <a:xfrm>
            <a:off x="363542" y="1055048"/>
            <a:ext cx="4022191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Die Menschen auf dem Seminar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1F08B1-4C51-4FD2-936A-B236B5249730}"/>
              </a:ext>
            </a:extLst>
          </p:cNvPr>
          <p:cNvSpPr txBox="1"/>
          <p:nvPr/>
        </p:nvSpPr>
        <p:spPr>
          <a:xfrm>
            <a:off x="4639733" y="3729883"/>
            <a:ext cx="6731525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Konfirmanden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12-13 Jahre ca. 20 Konfis – </a:t>
            </a:r>
            <a:r>
              <a:rPr lang="de-DE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seit Oktober 2022 zusammen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Jesteburg 12-13 Jahre ca.25 Konfis </a:t>
            </a:r>
            <a:r>
              <a:rPr lang="de-DE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seit März 23 zusammen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14 Jahre ca. 10 Konfis </a:t>
            </a:r>
            <a:r>
              <a:rPr lang="de-DE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seit Oktober 2021 zusammen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 Nachbarschaft ca. 15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Teamende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seit heute zusammen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Gesamt 70 Personen – </a:t>
            </a:r>
            <a:r>
              <a:rPr lang="de-DE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eine Nachbarschaft- eine Gemeinde auf Zeit</a:t>
            </a:r>
          </a:p>
        </p:txBody>
      </p:sp>
    </p:spTree>
    <p:extLst>
      <p:ext uri="{BB962C8B-B14F-4D97-AF65-F5344CB8AC3E}">
        <p14:creationId xmlns:p14="http://schemas.microsoft.com/office/powerpoint/2010/main" val="213468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5638800" y="889632"/>
            <a:ext cx="5732458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Konfirmanden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12-13 Jahre ca. 20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Jesteburg 12-13 Jahre ca.25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Aus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Bendestorf</a:t>
            </a: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14 Jahre ca. 10 Konfis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 Nachbarschaft ca. 15 </a:t>
            </a:r>
            <a:r>
              <a:rPr lang="de-DE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Teamende</a:t>
            </a: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e-DE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Gesamt 70 Personen </a:t>
            </a:r>
          </a:p>
        </p:txBody>
      </p:sp>
      <p:sp>
        <p:nvSpPr>
          <p:cNvPr id="52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Graphic 44" descr="Häkchen">
            <a:extLst>
              <a:ext uri="{FF2B5EF4-FFF2-40B4-BE49-F238E27FC236}">
                <a16:creationId xmlns:a16="http://schemas.microsoft.com/office/drawing/2014/main" id="{55210CE6-1CBF-4846-9AEA-A2261F3E4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91BA03D-F640-4473-AE88-24BD5D83C7D7}"/>
              </a:ext>
            </a:extLst>
          </p:cNvPr>
          <p:cNvSpPr txBox="1"/>
          <p:nvPr/>
        </p:nvSpPr>
        <p:spPr>
          <a:xfrm>
            <a:off x="363542" y="1055048"/>
            <a:ext cx="4022191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Die Menschen auf dem Seminar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571A57-2BBE-404F-A266-04FB6AF194EA}"/>
              </a:ext>
            </a:extLst>
          </p:cNvPr>
          <p:cNvSpPr txBox="1"/>
          <p:nvPr/>
        </p:nvSpPr>
        <p:spPr>
          <a:xfrm>
            <a:off x="5638800" y="3719579"/>
            <a:ext cx="5732458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Welche Eigenschaften, Schwierigkeiten Eigenarten, Haltungen, (Vor)Urteile und welches Verhalten (und natürlich vieles mehr) bringen die Konfis mit? Sammelt!   </a:t>
            </a:r>
          </a:p>
        </p:txBody>
      </p:sp>
    </p:spTree>
    <p:extLst>
      <p:ext uri="{BB962C8B-B14F-4D97-AF65-F5344CB8AC3E}">
        <p14:creationId xmlns:p14="http://schemas.microsoft.com/office/powerpoint/2010/main" val="117893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95F140-B7AC-4A4E-90FB-7D73F69A8076}"/>
              </a:ext>
            </a:extLst>
          </p:cNvPr>
          <p:cNvSpPr txBox="1"/>
          <p:nvPr/>
        </p:nvSpPr>
        <p:spPr>
          <a:xfrm>
            <a:off x="308055" y="1859381"/>
            <a:ext cx="4394725" cy="28187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Was alles in  so eine Freizeit dazugehört?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400" b="1" dirty="0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Was mir </a:t>
            </a:r>
            <a:r>
              <a:rPr lang="en-US" sz="4400" b="1" dirty="0" err="1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wichtig</a:t>
            </a:r>
            <a:r>
              <a:rPr lang="en-US" sz="4400" b="1" dirty="0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ist</a:t>
            </a:r>
            <a:r>
              <a:rPr lang="en-US" sz="4400" b="1" dirty="0">
                <a:solidFill>
                  <a:srgbClr val="000000"/>
                </a:solidFill>
                <a:latin typeface="Metro Retro NF" panose="02070903080203020204" pitchFamily="18" charset="0"/>
                <a:ea typeface="AnotherNightOut" panose="02000603000000000000" pitchFamily="2" charset="0"/>
                <a:cs typeface="+mj-cs"/>
              </a:rPr>
              <a:t>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573DD9B-F647-4CA8-A120-7A970CFE1DE1}"/>
              </a:ext>
            </a:extLst>
          </p:cNvPr>
          <p:cNvSpPr txBox="1"/>
          <p:nvPr/>
        </p:nvSpPr>
        <p:spPr>
          <a:xfrm>
            <a:off x="6092121" y="287866"/>
            <a:ext cx="5464879" cy="628226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Wie Atmosphäre schaffen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Wie Atmosphäre machen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Wie Gemeinschaft herstellen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Wie für eine Gute Zeit sorgen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Was hilft, damit sich Jeder und Jede wohlfühlt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Was braucht die Gruppe?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32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Was braucht der/die Einzelne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Abadi" panose="020B0604020104020204" pitchFamily="34" charset="0"/>
              <a:ea typeface="AnotherNightOut" panose="02000603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Kugellager</a:t>
            </a:r>
            <a:r>
              <a:rPr lang="en-US" sz="44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 und </a:t>
            </a:r>
            <a:r>
              <a:rPr lang="en-US" sz="4400" b="1" dirty="0" err="1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dann</a:t>
            </a:r>
            <a:r>
              <a:rPr lang="en-US" sz="4400" b="1" dirty="0">
                <a:solidFill>
                  <a:srgbClr val="000000"/>
                </a:solidFill>
                <a:latin typeface="Abadi" panose="020B0604020104020204" pitchFamily="34" charset="0"/>
                <a:ea typeface="AnotherNightOut" panose="02000603000000000000" pitchFamily="2" charset="0"/>
                <a:cs typeface="+mj-cs"/>
              </a:rPr>
              <a:t> Brainstorm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209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9CB0874-88B8-43D3-B0B6-C32F790F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FD067A-52BE-40EE-B7CA-391830B9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2561771"/>
            <a:chOff x="0" y="0"/>
            <a:chExt cx="12192000" cy="2561771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CDA7855-806B-4A02-9C19-24872E4D8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AFE70DE-5BEC-4E54-98D2-48C13E149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2561771"/>
            </a:xfrm>
            <a:custGeom>
              <a:avLst/>
              <a:gdLst>
                <a:gd name="connsiteX0" fmla="*/ 0 w 12192000"/>
                <a:gd name="connsiteY0" fmla="*/ 0 h 2561771"/>
                <a:gd name="connsiteX1" fmla="*/ 12192000 w 12192000"/>
                <a:gd name="connsiteY1" fmla="*/ 0 h 2561771"/>
                <a:gd name="connsiteX2" fmla="*/ 12192000 w 12192000"/>
                <a:gd name="connsiteY2" fmla="*/ 2359863 h 2561771"/>
                <a:gd name="connsiteX3" fmla="*/ 6364514 w 12192000"/>
                <a:gd name="connsiteY3" fmla="*/ 2561771 h 2561771"/>
                <a:gd name="connsiteX4" fmla="*/ 1981200 w 12192000"/>
                <a:gd name="connsiteY4" fmla="*/ 2278742 h 2561771"/>
                <a:gd name="connsiteX5" fmla="*/ 0 w 12192000"/>
                <a:gd name="connsiteY5" fmla="*/ 2343277 h 25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561771">
                  <a:moveTo>
                    <a:pt x="0" y="0"/>
                  </a:moveTo>
                  <a:lnTo>
                    <a:pt x="12192000" y="0"/>
                  </a:lnTo>
                  <a:lnTo>
                    <a:pt x="12192000" y="2359863"/>
                  </a:lnTo>
                  <a:lnTo>
                    <a:pt x="6364514" y="2561771"/>
                  </a:lnTo>
                  <a:lnTo>
                    <a:pt x="1981200" y="2278742"/>
                  </a:lnTo>
                  <a:lnTo>
                    <a:pt x="0" y="2343277"/>
                  </a:ln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02778D3-48BB-46B9-850F-7DD016A8D4E4}"/>
              </a:ext>
            </a:extLst>
          </p:cNvPr>
          <p:cNvSpPr txBox="1"/>
          <p:nvPr/>
        </p:nvSpPr>
        <p:spPr>
          <a:xfrm>
            <a:off x="2060048" y="305692"/>
            <a:ext cx="786606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de-DE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Hallo </a:t>
            </a:r>
            <a:r>
              <a:rPr lang="de-DE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zu „Was </a:t>
            </a:r>
            <a:r>
              <a:rPr lang="de-DE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soll das Ganze hier?“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5B8CC4-8CCE-428F-AE7E-28D178984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2027156"/>
            <a:ext cx="12192000" cy="757168"/>
            <a:chOff x="0" y="2959818"/>
            <a:chExt cx="12192000" cy="757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6359FA2-E374-4073-8269-E10D2AE74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1F0E66-9B5E-4980-8AEC-B4D144B48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21608BB-91CF-4927-8AA1-594C04047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917738"/>
              </p:ext>
            </p:extLst>
          </p:nvPr>
        </p:nvGraphicFramePr>
        <p:xfrm>
          <a:off x="257527" y="1192893"/>
          <a:ext cx="11714339" cy="519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514">
                  <a:extLst>
                    <a:ext uri="{9D8B030D-6E8A-4147-A177-3AD203B41FA5}">
                      <a16:colId xmlns:a16="http://schemas.microsoft.com/office/drawing/2014/main" val="3280469187"/>
                    </a:ext>
                  </a:extLst>
                </a:gridCol>
                <a:gridCol w="1800800">
                  <a:extLst>
                    <a:ext uri="{9D8B030D-6E8A-4147-A177-3AD203B41FA5}">
                      <a16:colId xmlns:a16="http://schemas.microsoft.com/office/drawing/2014/main" val="3650839773"/>
                    </a:ext>
                  </a:extLst>
                </a:gridCol>
                <a:gridCol w="2478981">
                  <a:extLst>
                    <a:ext uri="{9D8B030D-6E8A-4147-A177-3AD203B41FA5}">
                      <a16:colId xmlns:a16="http://schemas.microsoft.com/office/drawing/2014/main" val="2088916666"/>
                    </a:ext>
                  </a:extLst>
                </a:gridCol>
                <a:gridCol w="2479776">
                  <a:extLst>
                    <a:ext uri="{9D8B030D-6E8A-4147-A177-3AD203B41FA5}">
                      <a16:colId xmlns:a16="http://schemas.microsoft.com/office/drawing/2014/main" val="2171884377"/>
                    </a:ext>
                  </a:extLst>
                </a:gridCol>
                <a:gridCol w="2478981">
                  <a:extLst>
                    <a:ext uri="{9D8B030D-6E8A-4147-A177-3AD203B41FA5}">
                      <a16:colId xmlns:a16="http://schemas.microsoft.com/office/drawing/2014/main" val="1561535508"/>
                    </a:ext>
                  </a:extLst>
                </a:gridCol>
                <a:gridCol w="1690287">
                  <a:extLst>
                    <a:ext uri="{9D8B030D-6E8A-4147-A177-3AD203B41FA5}">
                      <a16:colId xmlns:a16="http://schemas.microsoft.com/office/drawing/2014/main" val="110739141"/>
                    </a:ext>
                  </a:extLst>
                </a:gridCol>
              </a:tblGrid>
              <a:tr h="2790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>
                          <a:effectLst/>
                        </a:rPr>
                        <a:t>Tag</a:t>
                      </a:r>
                      <a:br>
                        <a:rPr lang="en-GB" sz="600">
                          <a:effectLst/>
                        </a:rPr>
                      </a:br>
                      <a:r>
                        <a:rPr lang="en-GB" sz="600">
                          <a:effectLst/>
                        </a:rPr>
                        <a:t>TL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Mittwoch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Tagesleitung: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Donnerstag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Tagesleitung: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Freitag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Tagesleitung: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Samstag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Tagesleitung: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Sonntag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Tagesleitung: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1801945645"/>
                  </a:ext>
                </a:extLst>
              </a:tr>
              <a:tr h="1349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</a:rPr>
                        <a:t>Motto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1123276258"/>
                  </a:ext>
                </a:extLst>
              </a:tr>
              <a:tr h="134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500">
                          <a:effectLst/>
                        </a:rPr>
                        <a:t>Wecken</a:t>
                      </a:r>
                      <a:endParaRPr lang="de-DE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7.30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7.30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7.30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7.30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3814196868"/>
                  </a:ext>
                </a:extLst>
              </a:tr>
              <a:tr h="134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Frühstück</a:t>
                      </a:r>
                      <a:endParaRPr lang="de-DE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8.30 Frühstück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8.30 Frühstück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8.30 Frühstück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8.30 Frühstück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2587105714"/>
                  </a:ext>
                </a:extLst>
              </a:tr>
              <a:tr h="2790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Tagesanfang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9.00 Tagesimpuls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9.00 Tagesimpuls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9.00 Tagesimpuls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9.00 Tagesimpuls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530867251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Zeitraum </a:t>
                      </a:r>
                      <a:br>
                        <a:rPr lang="de-DE" sz="500">
                          <a:effectLst/>
                        </a:rPr>
                      </a:br>
                      <a:r>
                        <a:rPr lang="de-DE" sz="500">
                          <a:effectLst/>
                        </a:rPr>
                        <a:t>10.00-12.30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Aufräumen 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Reflexion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3898341002"/>
                  </a:ext>
                </a:extLst>
              </a:tr>
              <a:tr h="4195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Mittag</a:t>
                      </a:r>
                      <a:br>
                        <a:rPr lang="de-DE" sz="500">
                          <a:effectLst/>
                        </a:rPr>
                      </a:br>
                      <a:r>
                        <a:rPr lang="de-DE" sz="500">
                          <a:effectLst/>
                        </a:rPr>
                        <a:t>12.30-13.30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 </a:t>
                      </a:r>
                      <a:endParaRPr lang="de-DE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12.30 Mittagessen | Teamabsprachen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12.30 Mittagessen | Teamabsprachen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12.30 Mittagessen |Teamabsprachen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Abfahrt 11.30 Uhr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1828668892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500">
                          <a:effectLst/>
                        </a:rPr>
                        <a:t>Mittagspause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500">
                          <a:effectLst/>
                        </a:rPr>
                        <a:t>13.30-15.00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14-16 Uhr (2,5 Std)</a:t>
                      </a:r>
                      <a:br>
                        <a:rPr lang="de-DE" sz="700" dirty="0">
                          <a:effectLst/>
                        </a:rPr>
                      </a:br>
                      <a:r>
                        <a:rPr lang="de-DE" sz="700" dirty="0">
                          <a:effectLst/>
                        </a:rPr>
                        <a:t>Abfahrt Bus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14.30  Uhr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Ankunft Jesteburg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3695214241"/>
                  </a:ext>
                </a:extLst>
              </a:tr>
              <a:tr h="8553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Zeitraum 15.00-17.30</a:t>
                      </a:r>
                      <a:br>
                        <a:rPr lang="de-DE" sz="500">
                          <a:effectLst/>
                        </a:rPr>
                      </a:b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Ankunft Unterkunft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Zimmerbezug – 1. 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Begrüßung</a:t>
                      </a:r>
                      <a:br>
                        <a:rPr lang="de-DE" sz="700">
                          <a:effectLst/>
                        </a:rPr>
                      </a:br>
                      <a:r>
                        <a:rPr lang="de-DE" sz="700">
                          <a:effectLst/>
                        </a:rPr>
                        <a:t>Listen</a:t>
                      </a:r>
                      <a:br>
                        <a:rPr lang="de-DE" sz="700">
                          <a:effectLst/>
                        </a:rPr>
                      </a:br>
                      <a:r>
                        <a:rPr lang="de-DE" sz="700">
                          <a:effectLst/>
                        </a:rPr>
                        <a:t>Zimmerverteilung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Regeln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2586950166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Abendessen</a:t>
                      </a:r>
                      <a:br>
                        <a:rPr lang="de-DE" sz="500">
                          <a:effectLst/>
                        </a:rPr>
                      </a:br>
                      <a:r>
                        <a:rPr lang="de-DE" sz="500">
                          <a:effectLst/>
                        </a:rPr>
                        <a:t>18.00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18.00 Abendessen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18.00 Abendessen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18.30 Grillen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18.00 Abendessen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557273104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Zeitraum</a:t>
                      </a:r>
                      <a:br>
                        <a:rPr lang="de-DE" sz="500">
                          <a:effectLst/>
                        </a:rPr>
                      </a:br>
                      <a:r>
                        <a:rPr lang="de-DE" sz="500">
                          <a:effectLst/>
                        </a:rPr>
                        <a:t>20.00-21.30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Eröffnungsabend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3552453643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Abschluss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21.30 Uhr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Eröffnungsabend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21.00 Tagesabschluss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21.00 Tagesabschluss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21.00 Tagesabschluss </a:t>
                      </a:r>
                      <a:br>
                        <a:rPr lang="de-DE" sz="700">
                          <a:effectLst/>
                        </a:rPr>
                      </a:b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148722023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Zeitraum </a:t>
                      </a:r>
                      <a:br>
                        <a:rPr lang="de-DE" sz="500">
                          <a:effectLst/>
                        </a:rPr>
                      </a:br>
                      <a:r>
                        <a:rPr lang="de-DE" sz="500">
                          <a:effectLst/>
                        </a:rPr>
                        <a:t>22.00-22.30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GNG / Post/ Nachtruhe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 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GNG / Post/ Nachtruhe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GNG / Post/ Nachtruhe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GNG / Post/ Nachtruhe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2160752611"/>
                  </a:ext>
                </a:extLst>
              </a:tr>
              <a:tr h="4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>
                          <a:effectLst/>
                        </a:rPr>
                        <a:t>Team | NW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Teamrunde | Nachtwache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Teamrunde | Nachtwache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Teamrunde | Nachtwache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>
                          <a:effectLst/>
                        </a:rPr>
                        <a:t>Teamrunde | Nachtwache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31" marR="31431" marT="0" marB="0"/>
                </a:tc>
                <a:extLst>
                  <a:ext uri="{0D108BD9-81ED-4DB2-BD59-A6C34878D82A}">
                    <a16:rowId xmlns:a16="http://schemas.microsoft.com/office/drawing/2014/main" val="869931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5BBA4-87B6-4D88-B965-0C2E8856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1AAED9-18DA-4D39-9AEF-DDA3A98D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24116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A1418-D8A7-497E-987F-B85843A6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039D94-CF82-44BD-AE79-99E04E86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17949C-5B0D-4979-A27B-B1DFE64E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90" y="0"/>
            <a:ext cx="612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08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FB0106-C134-4911-A469-189C5CD3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e-DE" sz="3700" dirty="0">
                <a:solidFill>
                  <a:srgbClr val="FFFFFF"/>
                </a:solidFill>
              </a:rPr>
              <a:t>Ergebnisse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53A5A73-E33A-4792-B99D-B1651C5E5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2" y="37972"/>
            <a:ext cx="11514784" cy="4318044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E586C3-AE11-4723-8A4E-8F647C091CBF}"/>
              </a:ext>
            </a:extLst>
          </p:cNvPr>
          <p:cNvSpPr txBox="1"/>
          <p:nvPr/>
        </p:nvSpPr>
        <p:spPr>
          <a:xfrm>
            <a:off x="4399026" y="480060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Zimmer</a:t>
            </a:r>
            <a:br>
              <a:rPr lang="de-DE" dirty="0">
                <a:hlinkClick r:id="rId3"/>
              </a:rPr>
            </a:br>
            <a:r>
              <a:rPr lang="de-DE" dirty="0">
                <a:hlinkClick r:id="rId3"/>
              </a:rPr>
              <a:t>Hein Mück</a:t>
            </a:r>
            <a:endParaRPr lang="de-DE" dirty="0"/>
          </a:p>
          <a:p>
            <a:r>
              <a:rPr lang="de-DE" dirty="0">
                <a:hlinkClick r:id="rId4"/>
              </a:rPr>
              <a:t>Wiking</a:t>
            </a:r>
            <a:endParaRPr lang="de-DE" dirty="0"/>
          </a:p>
          <a:p>
            <a:r>
              <a:rPr lang="de-DE" dirty="0">
                <a:hlinkClick r:id="rId5"/>
              </a:rPr>
              <a:t>Jan </a:t>
            </a:r>
            <a:r>
              <a:rPr lang="de-DE" dirty="0" err="1">
                <a:hlinkClick r:id="rId5"/>
              </a:rPr>
              <a:t>Bras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CE399-D852-4951-B2AA-666DF8B7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4A81A2-704B-414F-B8FC-67B7EBCB7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2DE113-5E9D-4DF4-8FAF-0F5AC381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46" y="0"/>
            <a:ext cx="1019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71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B8E58-CCD0-451E-AB5E-5B765A5A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367F84-5493-4D0A-AE9E-2A36953FF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287548-2C7D-427A-B500-DC72F79D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F3B9E-47BA-455C-850F-17F87457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69254C-DD05-48D1-A202-FBEBA8C06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05E7B3-DFD3-4043-82F3-F67EF858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1099800" cy="68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3B67D-F31F-4617-BE40-DD927C77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31C523-4193-45FC-AB31-04C9B22F9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FC6C84-2D2E-4069-88DC-A1D891F4B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350" y="-76200"/>
            <a:ext cx="63353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0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1114</Words>
  <Application>Microsoft Office PowerPoint</Application>
  <PresentationFormat>Breitbild</PresentationFormat>
  <Paragraphs>241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Abadi</vt:lpstr>
      <vt:lpstr>AnotherNightOut</vt:lpstr>
      <vt:lpstr>Arial</vt:lpstr>
      <vt:lpstr>Calibri</vt:lpstr>
      <vt:lpstr>Calibri Light</vt:lpstr>
      <vt:lpstr>Metro Retro NF</vt:lpstr>
      <vt:lpstr>Segoe UI Emoji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Ergebnisse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Team Reader</vt:lpstr>
      <vt:lpstr>PowerPoint-Präsentation</vt:lpstr>
      <vt:lpstr>PowerPoint-Präsentation</vt:lpstr>
      <vt:lpstr>Welche Erwartungen sind im Raum?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Rüdiger Sawatzki</dc:creator>
  <cp:lastModifiedBy>Ruediger</cp:lastModifiedBy>
  <cp:revision>21</cp:revision>
  <dcterms:created xsi:type="dcterms:W3CDTF">2020-12-16T15:09:24Z</dcterms:created>
  <dcterms:modified xsi:type="dcterms:W3CDTF">2023-02-10T08:43:10Z</dcterms:modified>
</cp:coreProperties>
</file>