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project.visiomedia.org/" TargetMode="External"/><Relationship Id="rId2" Type="http://schemas.openxmlformats.org/officeDocument/2006/relationships/hyperlink" Target="https://www.materialboerse.ejo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umpad.zum.de/" TargetMode="External"/><Relationship Id="rId5" Type="http://schemas.openxmlformats.org/officeDocument/2006/relationships/hyperlink" Target="https://www.learningsnacks.de/" TargetMode="External"/><Relationship Id="rId4" Type="http://schemas.openxmlformats.org/officeDocument/2006/relationships/hyperlink" Target="https://www.youtube.com/@DasBibelProjektGerma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0EEB4-8345-499A-9554-36E088709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Konficamp</a:t>
            </a:r>
            <a:r>
              <a:rPr lang="de-DE" dirty="0"/>
              <a:t> 23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A0CE23-0CD1-4BD3-BBA7-492CB300AC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6075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001F1-8676-4FE3-A089-4E546AA9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8243D-E72A-4C66-AFB7-B688A8DC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https://www.materialboerse.ejo.de/</a:t>
            </a:r>
            <a:endParaRPr lang="de-DE" dirty="0"/>
          </a:p>
          <a:p>
            <a:r>
              <a:rPr lang="de-DE" dirty="0">
                <a:hlinkClick r:id="rId3"/>
              </a:rPr>
              <a:t>https://bibleproject.visiomedia.org/</a:t>
            </a:r>
            <a:br>
              <a:rPr lang="de-DE" dirty="0"/>
            </a:br>
            <a:r>
              <a:rPr lang="de-DE" dirty="0">
                <a:hlinkClick r:id="rId4"/>
              </a:rPr>
              <a:t>https://www.youtube.com/@DasBibelProjektGerman</a:t>
            </a:r>
            <a:endParaRPr lang="de-DE" dirty="0"/>
          </a:p>
          <a:p>
            <a:r>
              <a:rPr lang="de-DE" dirty="0">
                <a:hlinkClick r:id="rId5"/>
              </a:rPr>
              <a:t>https://www.learningsnacks.de</a:t>
            </a:r>
            <a:endParaRPr lang="de-DE" dirty="0"/>
          </a:p>
          <a:p>
            <a:r>
              <a:rPr lang="de-DE" dirty="0">
                <a:hlinkClick r:id="rId6"/>
              </a:rPr>
              <a:t>https://zumpad.zum.de/</a:t>
            </a:r>
            <a:endParaRPr lang="de-DE" dirty="0"/>
          </a:p>
          <a:p>
            <a:r>
              <a:rPr lang="de-DE" dirty="0"/>
              <a:t>http://www.bibleface.de/</a:t>
            </a:r>
          </a:p>
          <a:p>
            <a:r>
              <a:rPr lang="de-DE" dirty="0"/>
              <a:t>Bibel Konkordanz </a:t>
            </a:r>
          </a:p>
        </p:txBody>
      </p:sp>
    </p:spTree>
    <p:extLst>
      <p:ext uri="{BB962C8B-B14F-4D97-AF65-F5344CB8AC3E}">
        <p14:creationId xmlns:p14="http://schemas.microsoft.com/office/powerpoint/2010/main" val="111493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759E3-D622-4CBA-B521-F932798A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heutiger 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993E04-382A-4CB5-8731-FBF22A22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wollen das Thema weiter vorbereiten (Meer Mut zum Vertrauen)</a:t>
            </a:r>
          </a:p>
          <a:p>
            <a:pPr lvl="1"/>
            <a:r>
              <a:rPr lang="de-DE" dirty="0"/>
              <a:t>Eingrenzen</a:t>
            </a:r>
          </a:p>
          <a:p>
            <a:pPr lvl="1"/>
            <a:endParaRPr lang="de-DE" dirty="0"/>
          </a:p>
          <a:p>
            <a:r>
              <a:rPr lang="de-DE" dirty="0"/>
              <a:t>Wir wollen am Ende einen Rahmen für unsere thematische Einheiten haben</a:t>
            </a:r>
          </a:p>
          <a:p>
            <a:pPr lvl="1"/>
            <a:r>
              <a:rPr lang="de-DE" dirty="0"/>
              <a:t>Worauf fixieren wir uns?</a:t>
            </a:r>
          </a:p>
          <a:p>
            <a:pPr lvl="1"/>
            <a:r>
              <a:rPr lang="de-DE" dirty="0"/>
              <a:t>Was setzen wir um?</a:t>
            </a:r>
          </a:p>
          <a:p>
            <a:r>
              <a:rPr lang="de-DE" dirty="0"/>
              <a:t>Es braucht deine und unsere Ideen</a:t>
            </a:r>
          </a:p>
          <a:p>
            <a:pPr lvl="1"/>
            <a:r>
              <a:rPr lang="de-DE" dirty="0"/>
              <a:t>6 Einheiten </a:t>
            </a:r>
            <a:r>
              <a:rPr lang="de-DE" dirty="0" err="1"/>
              <a:t>vllt</a:t>
            </a:r>
            <a:r>
              <a:rPr lang="de-DE" dirty="0"/>
              <a:t>. Eine biblische Geschichte in den Mittelpunkt stellen</a:t>
            </a:r>
          </a:p>
          <a:p>
            <a:r>
              <a:rPr lang="de-DE" dirty="0"/>
              <a:t>Heute liegt der Fokus auf </a:t>
            </a:r>
            <a:r>
              <a:rPr lang="de-DE" dirty="0" err="1"/>
              <a:t>Brainstorm</a:t>
            </a:r>
            <a:r>
              <a:rPr lang="de-DE" dirty="0"/>
              <a:t> , Sammlung und Eingrenzung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44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63DD111-8950-488A-801F-ACD77124CD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596900"/>
            <a:ext cx="10629900" cy="805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9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AFE73-9650-4BAA-97D3-31E82DFC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….und es braucht jetzt erst einmal ne Geschichte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C87046-1E14-432F-8E52-83084D33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121408"/>
            <a:ext cx="11087100" cy="40507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de-DE" b="1" dirty="0"/>
              <a:t>Das Licht der Welt</a:t>
            </a:r>
          </a:p>
          <a:p>
            <a:pPr marL="0" indent="0" algn="just">
              <a:buNone/>
            </a:pPr>
            <a:r>
              <a:rPr lang="de-DE" baseline="30000" dirty="0"/>
              <a:t>12</a:t>
            </a:r>
            <a:r>
              <a:rPr lang="de-DE" dirty="0"/>
              <a:t>Da redete Jesus abermals zu ihnen und sprach: Ich bin das </a:t>
            </a:r>
            <a:br>
              <a:rPr lang="de-DE" dirty="0"/>
            </a:br>
            <a:r>
              <a:rPr lang="de-DE" dirty="0"/>
              <a:t>Licht der Welt. Wer mir nachfolgt, der wird nicht wandeln in der Finsternis, sondern wird das Licht des Lebens haben. </a:t>
            </a:r>
            <a:r>
              <a:rPr lang="de-DE" baseline="30000" dirty="0"/>
              <a:t>13</a:t>
            </a:r>
            <a:r>
              <a:rPr lang="de-DE" dirty="0"/>
              <a:t>Da sprachen die Pharisäer zu ihm: Du gibst Zeugnis von dir selbst; dein Zeugnis ist nicht wahr. </a:t>
            </a:r>
            <a:r>
              <a:rPr lang="de-DE" baseline="30000" dirty="0"/>
              <a:t>14</a:t>
            </a:r>
            <a:r>
              <a:rPr lang="de-DE" dirty="0"/>
              <a:t>Jesus antwortete und sprach zu ihnen: Auch wenn ich von mir selbst zeuge, ist mein Zeugnis wahr; denn </a:t>
            </a:r>
            <a:br>
              <a:rPr lang="de-DE" dirty="0"/>
            </a:br>
            <a:r>
              <a:rPr lang="de-DE" dirty="0"/>
              <a:t>ich weiß, woher ich gekommen bin und wohin ich gehe; ihr aber wisst nicht, woher ich komme oder wohin ich gehe. </a:t>
            </a:r>
            <a:r>
              <a:rPr lang="de-DE" baseline="30000" dirty="0"/>
              <a:t>15</a:t>
            </a:r>
            <a:r>
              <a:rPr lang="de-DE" dirty="0"/>
              <a:t>Ihr richtet nach dem Fleisch, ich richte niemand. </a:t>
            </a:r>
            <a:r>
              <a:rPr lang="de-DE" baseline="30000" dirty="0"/>
              <a:t>16</a:t>
            </a:r>
            <a:r>
              <a:rPr lang="de-DE" dirty="0"/>
              <a:t>Wenn ich aber richte, so ist mein Richten wahr, denn ich bin’s nicht allein, sondern ich und der Vater, der mich gesandt hat. </a:t>
            </a:r>
            <a:r>
              <a:rPr lang="de-DE" baseline="30000" dirty="0"/>
              <a:t>17</a:t>
            </a:r>
            <a:r>
              <a:rPr lang="de-DE" dirty="0"/>
              <a:t>Auch steht in eurem Gesetz geschrieben, dass zweier Menschen Zeugnis wahr sei.</a:t>
            </a:r>
            <a:br>
              <a:rPr lang="de-DE" dirty="0"/>
            </a:br>
            <a:r>
              <a:rPr lang="de-DE" baseline="30000" dirty="0"/>
              <a:t>18</a:t>
            </a:r>
            <a:r>
              <a:rPr lang="de-DE" dirty="0"/>
              <a:t>Ich bin’s, der von sich selbst zeugt; und der Vater, der mich gesandt hat, zeugt auch von mir. </a:t>
            </a:r>
            <a:r>
              <a:rPr lang="de-DE" baseline="30000" dirty="0"/>
              <a:t>19</a:t>
            </a:r>
            <a:r>
              <a:rPr lang="de-DE" dirty="0"/>
              <a:t>Da sprachen sie zu ihm: Wo ist dein Vater? Jesus antwortete: Ihr kennt weder mich noch meinen Vater; </a:t>
            </a:r>
            <a:br>
              <a:rPr lang="de-DE" dirty="0"/>
            </a:br>
            <a:r>
              <a:rPr lang="de-DE" dirty="0"/>
              <a:t>wenn ihr mich kenntet, so kenntet ihr auch meinen Vater. </a:t>
            </a:r>
            <a:r>
              <a:rPr lang="de-DE" baseline="30000" dirty="0"/>
              <a:t>20</a:t>
            </a:r>
            <a:r>
              <a:rPr lang="de-DE" dirty="0"/>
              <a:t>Diese Worte redete Jesus an dem Gotteskasten, als er lehrte im Tempel; und niemand ergriff ihn, denn seine Stunde war noch nicht gekommen.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55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6589D0C-182F-47F2-81A8-BF24B301E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960" y="-432398"/>
            <a:ext cx="5987500" cy="7069418"/>
          </a:xfrm>
        </p:spPr>
      </p:pic>
    </p:spTree>
    <p:extLst>
      <p:ext uri="{BB962C8B-B14F-4D97-AF65-F5344CB8AC3E}">
        <p14:creationId xmlns:p14="http://schemas.microsoft.com/office/powerpoint/2010/main" val="283779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B6811C1-74D3-4377-AF59-DD74BC140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01985"/>
              </p:ext>
            </p:extLst>
          </p:nvPr>
        </p:nvGraphicFramePr>
        <p:xfrm>
          <a:off x="871219" y="365760"/>
          <a:ext cx="10236201" cy="4941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397">
                  <a:extLst>
                    <a:ext uri="{9D8B030D-6E8A-4147-A177-3AD203B41FA5}">
                      <a16:colId xmlns:a16="http://schemas.microsoft.com/office/drawing/2014/main" val="646027560"/>
                    </a:ext>
                  </a:extLst>
                </a:gridCol>
                <a:gridCol w="1573572">
                  <a:extLst>
                    <a:ext uri="{9D8B030D-6E8A-4147-A177-3AD203B41FA5}">
                      <a16:colId xmlns:a16="http://schemas.microsoft.com/office/drawing/2014/main" val="606225737"/>
                    </a:ext>
                  </a:extLst>
                </a:gridCol>
                <a:gridCol w="2166178">
                  <a:extLst>
                    <a:ext uri="{9D8B030D-6E8A-4147-A177-3AD203B41FA5}">
                      <a16:colId xmlns:a16="http://schemas.microsoft.com/office/drawing/2014/main" val="2627580659"/>
                    </a:ext>
                  </a:extLst>
                </a:gridCol>
                <a:gridCol w="2166873">
                  <a:extLst>
                    <a:ext uri="{9D8B030D-6E8A-4147-A177-3AD203B41FA5}">
                      <a16:colId xmlns:a16="http://schemas.microsoft.com/office/drawing/2014/main" val="2004448931"/>
                    </a:ext>
                  </a:extLst>
                </a:gridCol>
                <a:gridCol w="2166178">
                  <a:extLst>
                    <a:ext uri="{9D8B030D-6E8A-4147-A177-3AD203B41FA5}">
                      <a16:colId xmlns:a16="http://schemas.microsoft.com/office/drawing/2014/main" val="3180320867"/>
                    </a:ext>
                  </a:extLst>
                </a:gridCol>
                <a:gridCol w="1477003">
                  <a:extLst>
                    <a:ext uri="{9D8B030D-6E8A-4147-A177-3AD203B41FA5}">
                      <a16:colId xmlns:a16="http://schemas.microsoft.com/office/drawing/2014/main" val="938391959"/>
                    </a:ext>
                  </a:extLst>
                </a:gridCol>
              </a:tblGrid>
              <a:tr h="40882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Tag</a:t>
                      </a:r>
                      <a:br>
                        <a:rPr lang="en-GB" sz="600">
                          <a:effectLst/>
                        </a:rPr>
                      </a:br>
                      <a:r>
                        <a:rPr lang="en-GB" sz="600">
                          <a:effectLst/>
                        </a:rPr>
                        <a:t>TL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Mittwoch</a:t>
                      </a:r>
                      <a:endParaRPr lang="de-DE" sz="8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Tagesleitung</a:t>
                      </a:r>
                      <a:r>
                        <a:rPr lang="en-GB" sz="700" dirty="0">
                          <a:effectLst/>
                        </a:rPr>
                        <a:t>: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Ankommen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</a:rPr>
                        <a:t>Donnerstag</a:t>
                      </a:r>
                      <a:endParaRPr lang="de-DE" sz="8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Tagesleitung</a:t>
                      </a:r>
                      <a:r>
                        <a:rPr lang="en-GB" sz="700" dirty="0">
                          <a:effectLst/>
                        </a:rPr>
                        <a:t>: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Orientierung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</a:rPr>
                        <a:t>Freitag</a:t>
                      </a:r>
                      <a:endParaRPr lang="de-DE" sz="8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Tagesleitung</a:t>
                      </a:r>
                      <a:r>
                        <a:rPr lang="en-GB" sz="700" dirty="0">
                          <a:effectLst/>
                        </a:rPr>
                        <a:t>: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Neugierde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</a:rPr>
                        <a:t>Samstag</a:t>
                      </a:r>
                      <a:endParaRPr lang="de-DE" sz="8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 dirty="0" err="1">
                          <a:effectLst/>
                        </a:rPr>
                        <a:t>Tagesleitung</a:t>
                      </a:r>
                      <a:r>
                        <a:rPr lang="en-GB" sz="700" dirty="0">
                          <a:effectLst/>
                        </a:rPr>
                        <a:t>: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Gedanken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Vertiefung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Sonntag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Tagesleitung: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2860935769"/>
                  </a:ext>
                </a:extLst>
              </a:tr>
              <a:tr h="18057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Motto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646799147"/>
                  </a:ext>
                </a:extLst>
              </a:tr>
              <a:tr h="180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Wecken</a:t>
                      </a:r>
                      <a:endParaRPr lang="de-DE" sz="800" b="1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7.30 Uhr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7.30 Uhr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7.30 Uhr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7.30 Uhr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3372028896"/>
                  </a:ext>
                </a:extLst>
              </a:tr>
              <a:tr h="180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Frühstück</a:t>
                      </a:r>
                      <a:endParaRPr lang="de-DE" sz="800" b="1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8.30 Frühstück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8.30 Frühstück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8.30 Frühstück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8.30 Frühstück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411225589"/>
                  </a:ext>
                </a:extLst>
              </a:tr>
              <a:tr h="2020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Tagesanfang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9.00 Tagesimpuls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9.00 Tagesimpuls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9.00 Tagesimpuls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9.00 Tagesimpuls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2743786497"/>
                  </a:ext>
                </a:extLst>
              </a:tr>
              <a:tr h="1410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Zeitraum 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10.00-12.30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b="1" dirty="0">
                          <a:solidFill>
                            <a:srgbClr val="FF0000"/>
                          </a:solidFill>
                          <a:effectLst/>
                        </a:rPr>
                        <a:t>Thema I</a:t>
                      </a: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b="1" dirty="0">
                          <a:solidFill>
                            <a:srgbClr val="FF0000"/>
                          </a:solidFill>
                          <a:effectLst/>
                        </a:rPr>
                        <a:t>Thema III</a:t>
                      </a: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b="1" dirty="0">
                          <a:solidFill>
                            <a:srgbClr val="FF0000"/>
                          </a:solidFill>
                          <a:effectLst/>
                        </a:rPr>
                        <a:t>Thema V</a:t>
                      </a: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Aufräumen 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Reflexion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2549388685"/>
                  </a:ext>
                </a:extLst>
              </a:tr>
              <a:tr h="25193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Mittag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12.30-13.30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 </a:t>
                      </a:r>
                      <a:endParaRPr lang="de-DE" sz="800" b="1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12.30 Mittagessen | Teamabsprachen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12.30 Mittagessen | Teamabsprachen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12.30 Mittagessen |Teamabsprachen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Abfahrt 11.30 Uhr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1603878433"/>
                  </a:ext>
                </a:extLst>
              </a:tr>
              <a:tr h="47886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500">
                          <a:effectLst/>
                        </a:rPr>
                        <a:t>Mittagspause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500">
                          <a:effectLst/>
                        </a:rPr>
                        <a:t>13.30-15.00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700">
                          <a:effectLst/>
                        </a:rPr>
                        <a:t>14-16 Uhr (2,5 Std)</a:t>
                      </a:r>
                      <a:br>
                        <a:rPr lang="de-DE" sz="700">
                          <a:effectLst/>
                        </a:rPr>
                      </a:br>
                      <a:r>
                        <a:rPr lang="de-DE" sz="700">
                          <a:effectLst/>
                        </a:rPr>
                        <a:t>Abfahrt Bus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Wattwanderung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 b="1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700">
                          <a:effectLst/>
                        </a:rPr>
                        <a:t>Schwimmbad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700">
                          <a:effectLst/>
                        </a:rPr>
                        <a:t>Spontantag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Mulitmaar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14.30  Uhr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Ankunft Jesteburg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2940934971"/>
                  </a:ext>
                </a:extLst>
              </a:tr>
              <a:tr h="87712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Zeitraum 15.00-17.30</a:t>
                      </a:r>
                      <a:br>
                        <a:rPr lang="de-DE" sz="500">
                          <a:effectLst/>
                        </a:rPr>
                      </a:b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Ankunft Unterkunft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Zimmerbezug – 1. 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Begrüßung</a:t>
                      </a:r>
                      <a:br>
                        <a:rPr lang="de-DE" sz="700">
                          <a:effectLst/>
                        </a:rPr>
                      </a:br>
                      <a:r>
                        <a:rPr lang="de-DE" sz="700">
                          <a:effectLst/>
                        </a:rPr>
                        <a:t>Listen</a:t>
                      </a:r>
                      <a:br>
                        <a:rPr lang="de-DE" sz="700">
                          <a:effectLst/>
                        </a:rPr>
                      </a:br>
                      <a:r>
                        <a:rPr lang="de-DE" sz="700">
                          <a:effectLst/>
                        </a:rPr>
                        <a:t>Zimmerverteilung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Regeln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</a:rPr>
                        <a:t>Wattwanderung</a:t>
                      </a:r>
                      <a:endParaRPr lang="de-DE" sz="8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b="1" dirty="0">
                          <a:solidFill>
                            <a:srgbClr val="FF0000"/>
                          </a:solidFill>
                          <a:effectLst/>
                        </a:rPr>
                        <a:t>Thema II</a:t>
                      </a: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700" dirty="0">
                          <a:effectLst/>
                        </a:rPr>
                        <a:t>Schwimmbad Spontantag u.a. Fahrräder</a:t>
                      </a:r>
                      <a:endParaRPr lang="de-DE" sz="8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700" b="1" dirty="0">
                          <a:solidFill>
                            <a:srgbClr val="FF0000"/>
                          </a:solidFill>
                          <a:effectLst/>
                        </a:rPr>
                        <a:t>Thema IV</a:t>
                      </a: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700" b="1" dirty="0">
                          <a:solidFill>
                            <a:srgbClr val="FF0000"/>
                          </a:solidFill>
                          <a:effectLst/>
                        </a:rPr>
                        <a:t>Thema VI</a:t>
                      </a:r>
                      <a:endParaRPr lang="de-DE" sz="8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1192676040"/>
                  </a:ext>
                </a:extLst>
              </a:tr>
              <a:tr h="37751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Abendessen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18.00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18.00 Abendessen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18.00 Abendessen</a:t>
                      </a:r>
                      <a:br>
                        <a:rPr lang="de-DE" sz="700">
                          <a:effectLst/>
                        </a:rPr>
                      </a:br>
                      <a:r>
                        <a:rPr lang="de-DE" sz="700">
                          <a:effectLst/>
                        </a:rPr>
                        <a:t>18.30-19.00 Uhr Kiosk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18.30 Grillen statt Abendbrot</a:t>
                      </a:r>
                      <a:br>
                        <a:rPr lang="de-DE" sz="700">
                          <a:effectLst/>
                        </a:rPr>
                      </a:br>
                      <a:r>
                        <a:rPr lang="de-DE" sz="700">
                          <a:effectLst/>
                        </a:rPr>
                        <a:t>Kiosk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18.00 Abendessen</a:t>
                      </a:r>
                      <a:br>
                        <a:rPr lang="de-DE" sz="700">
                          <a:effectLst/>
                        </a:rPr>
                      </a:br>
                      <a:r>
                        <a:rPr lang="de-DE" sz="700">
                          <a:effectLst/>
                        </a:rPr>
                        <a:t>18.30-19.00 Uhr Kiosk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1523306500"/>
                  </a:ext>
                </a:extLst>
              </a:tr>
              <a:tr h="49929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Zeitraum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20.00-21.30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Eröffnungsabend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Begrüßungsabend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Kennen lernen in den Gruppen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Workshops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Casino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Taufe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Abendspaziergang im Dunkeln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Nachtwanderung mit Andacht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3686672824"/>
                  </a:ext>
                </a:extLst>
              </a:tr>
              <a:tr h="23791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Abschluss</a:t>
                      </a:r>
                      <a:endParaRPr lang="de-DE" sz="8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21.30 Uhr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Tagesabschluss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21.00 Tagesabschluss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</a:rPr>
                        <a:t>21.00 Tagesabschluss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21.00 Tagesabschluss </a:t>
                      </a:r>
                      <a:br>
                        <a:rPr lang="de-DE" sz="700">
                          <a:effectLst/>
                        </a:rPr>
                      </a:b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1099478126"/>
                  </a:ext>
                </a:extLst>
              </a:tr>
              <a:tr h="27086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Zeitraum 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22.00-22.30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GNG / Post/ Nachtruhe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GNG / Post/ Nachtruhe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GNG / Post/ Nachtruhe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GNG / Post/ Nachtruhe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931379969"/>
                  </a:ext>
                </a:extLst>
              </a:tr>
              <a:tr h="34688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Team | NW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Teamrunde | Nachtwache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Teamrunde | Nachtwache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Teamrunde | Nachtwache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Teamrunde | Nachtwache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96" marR="32396" marT="0" marB="0"/>
                </a:tc>
                <a:extLst>
                  <a:ext uri="{0D108BD9-81ED-4DB2-BD59-A6C34878D82A}">
                    <a16:rowId xmlns:a16="http://schemas.microsoft.com/office/drawing/2014/main" val="360679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40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6B2EF-AD22-459B-904F-E2B52C70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Brainstorm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D7EB46-7B65-4509-8D2A-7C0B7F85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687068"/>
            <a:ext cx="10058400" cy="4050792"/>
          </a:xfrm>
        </p:spPr>
        <p:txBody>
          <a:bodyPr/>
          <a:lstStyle/>
          <a:p>
            <a:r>
              <a:rPr lang="de-DE" dirty="0"/>
              <a:t>Unser Thema und Titel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156C70-C1BC-4933-946B-E64E17DBC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20" y="65913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25D16-0008-47F2-8A16-5DC64F2A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www.menti.com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4E4533-5F62-47B4-8420-6DC4417EA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30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73FC4-98BF-4421-8E02-AEC2299A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EFB44A-9E20-4596-B845-786B6F153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https://padlet.com/Kirchenkreisjugenddienst/jw78cuzbrhymdiyh</a:t>
            </a:r>
          </a:p>
        </p:txBody>
      </p:sp>
    </p:spTree>
    <p:extLst>
      <p:ext uri="{BB962C8B-B14F-4D97-AF65-F5344CB8AC3E}">
        <p14:creationId xmlns:p14="http://schemas.microsoft.com/office/powerpoint/2010/main" val="534294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641</Words>
  <Application>Microsoft Office PowerPoint</Application>
  <PresentationFormat>Breitbild</PresentationFormat>
  <Paragraphs>143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Rockwell</vt:lpstr>
      <vt:lpstr>Rockwell Condensed</vt:lpstr>
      <vt:lpstr>Times New Roman</vt:lpstr>
      <vt:lpstr>Verdana</vt:lpstr>
      <vt:lpstr>Wingdings</vt:lpstr>
      <vt:lpstr>Holzart</vt:lpstr>
      <vt:lpstr>Konficamp 23</vt:lpstr>
      <vt:lpstr>Unser heutiger Plan</vt:lpstr>
      <vt:lpstr>PowerPoint-Präsentation</vt:lpstr>
      <vt:lpstr>….und es braucht jetzt erst einmal ne Geschichte</vt:lpstr>
      <vt:lpstr>PowerPoint-Präsentation</vt:lpstr>
      <vt:lpstr>PowerPoint-Präsentation</vt:lpstr>
      <vt:lpstr>Brainstorm</vt:lpstr>
      <vt:lpstr>www.menti.com</vt:lpstr>
      <vt:lpstr>Padlet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Konficamp 23</dc:title>
  <dc:creator>Ruediger</dc:creator>
  <cp:lastModifiedBy>R.Sawatzki</cp:lastModifiedBy>
  <cp:revision>10</cp:revision>
  <dcterms:created xsi:type="dcterms:W3CDTF">2023-02-25T14:13:32Z</dcterms:created>
  <dcterms:modified xsi:type="dcterms:W3CDTF">2023-03-02T21:13:05Z</dcterms:modified>
</cp:coreProperties>
</file>