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57" r:id="rId5"/>
    <p:sldId id="260" r:id="rId6"/>
    <p:sldId id="261" r:id="rId7"/>
    <p:sldId id="262" r:id="rId8"/>
    <p:sldId id="275" r:id="rId9"/>
    <p:sldId id="264" r:id="rId10"/>
    <p:sldId id="263" r:id="rId11"/>
    <p:sldId id="265" r:id="rId12"/>
    <p:sldId id="266" r:id="rId13"/>
    <p:sldId id="276" r:id="rId14"/>
    <p:sldId id="273" r:id="rId15"/>
    <p:sldId id="267" r:id="rId16"/>
    <p:sldId id="268" r:id="rId17"/>
    <p:sldId id="269" r:id="rId18"/>
    <p:sldId id="270" r:id="rId19"/>
    <p:sldId id="271" r:id="rId20"/>
    <p:sldId id="274"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90" y="6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924D18-74E1-DBD3-8689-56CAE160821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59F88B3-98D5-D31B-3513-E7D65D5175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84C7055-9066-0AF7-0DD3-4919FF244020}"/>
              </a:ext>
            </a:extLst>
          </p:cNvPr>
          <p:cNvSpPr>
            <a:spLocks noGrp="1"/>
          </p:cNvSpPr>
          <p:nvPr>
            <p:ph type="dt" sz="half" idx="10"/>
          </p:nvPr>
        </p:nvSpPr>
        <p:spPr/>
        <p:txBody>
          <a:bodyPr/>
          <a:lstStyle/>
          <a:p>
            <a:fld id="{0FEE4036-13A6-44F0-96C6-C0FAE80644E0}" type="datetimeFigureOut">
              <a:rPr lang="de-DE" smtClean="0"/>
              <a:t>08.05.2023</a:t>
            </a:fld>
            <a:endParaRPr lang="de-DE"/>
          </a:p>
        </p:txBody>
      </p:sp>
      <p:sp>
        <p:nvSpPr>
          <p:cNvPr id="5" name="Fußzeilenplatzhalter 4">
            <a:extLst>
              <a:ext uri="{FF2B5EF4-FFF2-40B4-BE49-F238E27FC236}">
                <a16:creationId xmlns:a16="http://schemas.microsoft.com/office/drawing/2014/main" id="{BA7F535F-C59B-4ECC-D47C-14A8E4BF2B9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67F456D-2F08-9E90-1997-7BE2E7A9C94E}"/>
              </a:ext>
            </a:extLst>
          </p:cNvPr>
          <p:cNvSpPr>
            <a:spLocks noGrp="1"/>
          </p:cNvSpPr>
          <p:nvPr>
            <p:ph type="sldNum" sz="quarter" idx="12"/>
          </p:nvPr>
        </p:nvSpPr>
        <p:spPr/>
        <p:txBody>
          <a:bodyPr/>
          <a:lstStyle/>
          <a:p>
            <a:fld id="{C176290E-936B-45D2-9636-981BB415F5D4}" type="slidenum">
              <a:rPr lang="de-DE" smtClean="0"/>
              <a:t>‹Nr.›</a:t>
            </a:fld>
            <a:endParaRPr lang="de-DE"/>
          </a:p>
        </p:txBody>
      </p:sp>
    </p:spTree>
    <p:extLst>
      <p:ext uri="{BB962C8B-B14F-4D97-AF65-F5344CB8AC3E}">
        <p14:creationId xmlns:p14="http://schemas.microsoft.com/office/powerpoint/2010/main" val="3858410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8FEFA-4AC1-EE46-EDC5-7915AD250B0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E706837-303D-8AA0-2A34-E0E2551A98A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20A09B-423D-8A9E-4443-84ED1690CD8E}"/>
              </a:ext>
            </a:extLst>
          </p:cNvPr>
          <p:cNvSpPr>
            <a:spLocks noGrp="1"/>
          </p:cNvSpPr>
          <p:nvPr>
            <p:ph type="dt" sz="half" idx="10"/>
          </p:nvPr>
        </p:nvSpPr>
        <p:spPr/>
        <p:txBody>
          <a:bodyPr/>
          <a:lstStyle/>
          <a:p>
            <a:fld id="{0FEE4036-13A6-44F0-96C6-C0FAE80644E0}" type="datetimeFigureOut">
              <a:rPr lang="de-DE" smtClean="0"/>
              <a:t>08.05.2023</a:t>
            </a:fld>
            <a:endParaRPr lang="de-DE"/>
          </a:p>
        </p:txBody>
      </p:sp>
      <p:sp>
        <p:nvSpPr>
          <p:cNvPr id="5" name="Fußzeilenplatzhalter 4">
            <a:extLst>
              <a:ext uri="{FF2B5EF4-FFF2-40B4-BE49-F238E27FC236}">
                <a16:creationId xmlns:a16="http://schemas.microsoft.com/office/drawing/2014/main" id="{2652DDDF-F895-E724-0732-A2B13632EA3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D62782F-7636-4982-F753-8795287ECCDC}"/>
              </a:ext>
            </a:extLst>
          </p:cNvPr>
          <p:cNvSpPr>
            <a:spLocks noGrp="1"/>
          </p:cNvSpPr>
          <p:nvPr>
            <p:ph type="sldNum" sz="quarter" idx="12"/>
          </p:nvPr>
        </p:nvSpPr>
        <p:spPr/>
        <p:txBody>
          <a:bodyPr/>
          <a:lstStyle/>
          <a:p>
            <a:fld id="{C176290E-936B-45D2-9636-981BB415F5D4}" type="slidenum">
              <a:rPr lang="de-DE" smtClean="0"/>
              <a:t>‹Nr.›</a:t>
            </a:fld>
            <a:endParaRPr lang="de-DE"/>
          </a:p>
        </p:txBody>
      </p:sp>
    </p:spTree>
    <p:extLst>
      <p:ext uri="{BB962C8B-B14F-4D97-AF65-F5344CB8AC3E}">
        <p14:creationId xmlns:p14="http://schemas.microsoft.com/office/powerpoint/2010/main" val="934256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84B0609-645E-3310-3021-B9A6B799377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15763E0-629B-61B6-7016-5F1636F51A4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7295897-EE0D-AB33-DAEA-0D4BBAB037DE}"/>
              </a:ext>
            </a:extLst>
          </p:cNvPr>
          <p:cNvSpPr>
            <a:spLocks noGrp="1"/>
          </p:cNvSpPr>
          <p:nvPr>
            <p:ph type="dt" sz="half" idx="10"/>
          </p:nvPr>
        </p:nvSpPr>
        <p:spPr/>
        <p:txBody>
          <a:bodyPr/>
          <a:lstStyle/>
          <a:p>
            <a:fld id="{0FEE4036-13A6-44F0-96C6-C0FAE80644E0}" type="datetimeFigureOut">
              <a:rPr lang="de-DE" smtClean="0"/>
              <a:t>08.05.2023</a:t>
            </a:fld>
            <a:endParaRPr lang="de-DE"/>
          </a:p>
        </p:txBody>
      </p:sp>
      <p:sp>
        <p:nvSpPr>
          <p:cNvPr id="5" name="Fußzeilenplatzhalter 4">
            <a:extLst>
              <a:ext uri="{FF2B5EF4-FFF2-40B4-BE49-F238E27FC236}">
                <a16:creationId xmlns:a16="http://schemas.microsoft.com/office/drawing/2014/main" id="{8948866A-1E2F-177E-E231-7D53F313B08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072A8A-2D11-5065-42F3-4F650A76E2E0}"/>
              </a:ext>
            </a:extLst>
          </p:cNvPr>
          <p:cNvSpPr>
            <a:spLocks noGrp="1"/>
          </p:cNvSpPr>
          <p:nvPr>
            <p:ph type="sldNum" sz="quarter" idx="12"/>
          </p:nvPr>
        </p:nvSpPr>
        <p:spPr/>
        <p:txBody>
          <a:bodyPr/>
          <a:lstStyle/>
          <a:p>
            <a:fld id="{C176290E-936B-45D2-9636-981BB415F5D4}" type="slidenum">
              <a:rPr lang="de-DE" smtClean="0"/>
              <a:t>‹Nr.›</a:t>
            </a:fld>
            <a:endParaRPr lang="de-DE"/>
          </a:p>
        </p:txBody>
      </p:sp>
    </p:spTree>
    <p:extLst>
      <p:ext uri="{BB962C8B-B14F-4D97-AF65-F5344CB8AC3E}">
        <p14:creationId xmlns:p14="http://schemas.microsoft.com/office/powerpoint/2010/main" val="1449825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94D9ED-F8A0-7500-AA96-368F52E7A43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9DA08B2-ED8D-2B3F-E75A-FEF3AD84214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7673B47-C5D4-F521-884A-EAE3D7147994}"/>
              </a:ext>
            </a:extLst>
          </p:cNvPr>
          <p:cNvSpPr>
            <a:spLocks noGrp="1"/>
          </p:cNvSpPr>
          <p:nvPr>
            <p:ph type="dt" sz="half" idx="10"/>
          </p:nvPr>
        </p:nvSpPr>
        <p:spPr/>
        <p:txBody>
          <a:bodyPr/>
          <a:lstStyle/>
          <a:p>
            <a:fld id="{0FEE4036-13A6-44F0-96C6-C0FAE80644E0}" type="datetimeFigureOut">
              <a:rPr lang="de-DE" smtClean="0"/>
              <a:t>08.05.2023</a:t>
            </a:fld>
            <a:endParaRPr lang="de-DE"/>
          </a:p>
        </p:txBody>
      </p:sp>
      <p:sp>
        <p:nvSpPr>
          <p:cNvPr id="5" name="Fußzeilenplatzhalter 4">
            <a:extLst>
              <a:ext uri="{FF2B5EF4-FFF2-40B4-BE49-F238E27FC236}">
                <a16:creationId xmlns:a16="http://schemas.microsoft.com/office/drawing/2014/main" id="{EAE8486B-207E-E987-6A25-5C62DFB2DEE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173FC79-243E-061D-1205-272CE029DE1C}"/>
              </a:ext>
            </a:extLst>
          </p:cNvPr>
          <p:cNvSpPr>
            <a:spLocks noGrp="1"/>
          </p:cNvSpPr>
          <p:nvPr>
            <p:ph type="sldNum" sz="quarter" idx="12"/>
          </p:nvPr>
        </p:nvSpPr>
        <p:spPr/>
        <p:txBody>
          <a:bodyPr/>
          <a:lstStyle/>
          <a:p>
            <a:fld id="{C176290E-936B-45D2-9636-981BB415F5D4}" type="slidenum">
              <a:rPr lang="de-DE" smtClean="0"/>
              <a:t>‹Nr.›</a:t>
            </a:fld>
            <a:endParaRPr lang="de-DE"/>
          </a:p>
        </p:txBody>
      </p:sp>
    </p:spTree>
    <p:extLst>
      <p:ext uri="{BB962C8B-B14F-4D97-AF65-F5344CB8AC3E}">
        <p14:creationId xmlns:p14="http://schemas.microsoft.com/office/powerpoint/2010/main" val="294417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2DE92-7CDC-6530-1503-081B70B4A72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401D749-69A6-DE69-1EF6-1A19307C47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65A97C7-2D3A-959F-62B0-94ED7BB7ABF9}"/>
              </a:ext>
            </a:extLst>
          </p:cNvPr>
          <p:cNvSpPr>
            <a:spLocks noGrp="1"/>
          </p:cNvSpPr>
          <p:nvPr>
            <p:ph type="dt" sz="half" idx="10"/>
          </p:nvPr>
        </p:nvSpPr>
        <p:spPr/>
        <p:txBody>
          <a:bodyPr/>
          <a:lstStyle/>
          <a:p>
            <a:fld id="{0FEE4036-13A6-44F0-96C6-C0FAE80644E0}" type="datetimeFigureOut">
              <a:rPr lang="de-DE" smtClean="0"/>
              <a:t>08.05.2023</a:t>
            </a:fld>
            <a:endParaRPr lang="de-DE"/>
          </a:p>
        </p:txBody>
      </p:sp>
      <p:sp>
        <p:nvSpPr>
          <p:cNvPr id="5" name="Fußzeilenplatzhalter 4">
            <a:extLst>
              <a:ext uri="{FF2B5EF4-FFF2-40B4-BE49-F238E27FC236}">
                <a16:creationId xmlns:a16="http://schemas.microsoft.com/office/drawing/2014/main" id="{62DEA563-CFB9-52FB-9AC1-22862C79A68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5F770CC-41BD-DAB7-2E38-68A6C853CEAC}"/>
              </a:ext>
            </a:extLst>
          </p:cNvPr>
          <p:cNvSpPr>
            <a:spLocks noGrp="1"/>
          </p:cNvSpPr>
          <p:nvPr>
            <p:ph type="sldNum" sz="quarter" idx="12"/>
          </p:nvPr>
        </p:nvSpPr>
        <p:spPr/>
        <p:txBody>
          <a:bodyPr/>
          <a:lstStyle/>
          <a:p>
            <a:fld id="{C176290E-936B-45D2-9636-981BB415F5D4}" type="slidenum">
              <a:rPr lang="de-DE" smtClean="0"/>
              <a:t>‹Nr.›</a:t>
            </a:fld>
            <a:endParaRPr lang="de-DE"/>
          </a:p>
        </p:txBody>
      </p:sp>
    </p:spTree>
    <p:extLst>
      <p:ext uri="{BB962C8B-B14F-4D97-AF65-F5344CB8AC3E}">
        <p14:creationId xmlns:p14="http://schemas.microsoft.com/office/powerpoint/2010/main" val="2359430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8F0C9-8842-B259-655F-548398F2FB2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F92F797-C0B8-7A83-9FB3-2FB61F1F1EE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BDEEBD0-B7DF-6E26-F0AF-15C7F537224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369ADF8-A315-1741-F795-DE7B0664A60B}"/>
              </a:ext>
            </a:extLst>
          </p:cNvPr>
          <p:cNvSpPr>
            <a:spLocks noGrp="1"/>
          </p:cNvSpPr>
          <p:nvPr>
            <p:ph type="dt" sz="half" idx="10"/>
          </p:nvPr>
        </p:nvSpPr>
        <p:spPr/>
        <p:txBody>
          <a:bodyPr/>
          <a:lstStyle/>
          <a:p>
            <a:fld id="{0FEE4036-13A6-44F0-96C6-C0FAE80644E0}" type="datetimeFigureOut">
              <a:rPr lang="de-DE" smtClean="0"/>
              <a:t>08.05.2023</a:t>
            </a:fld>
            <a:endParaRPr lang="de-DE"/>
          </a:p>
        </p:txBody>
      </p:sp>
      <p:sp>
        <p:nvSpPr>
          <p:cNvPr id="6" name="Fußzeilenplatzhalter 5">
            <a:extLst>
              <a:ext uri="{FF2B5EF4-FFF2-40B4-BE49-F238E27FC236}">
                <a16:creationId xmlns:a16="http://schemas.microsoft.com/office/drawing/2014/main" id="{30655149-FBCE-C489-99C3-8CFC7CA3662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221A37B-FFCA-3700-D431-D91314307053}"/>
              </a:ext>
            </a:extLst>
          </p:cNvPr>
          <p:cNvSpPr>
            <a:spLocks noGrp="1"/>
          </p:cNvSpPr>
          <p:nvPr>
            <p:ph type="sldNum" sz="quarter" idx="12"/>
          </p:nvPr>
        </p:nvSpPr>
        <p:spPr/>
        <p:txBody>
          <a:bodyPr/>
          <a:lstStyle/>
          <a:p>
            <a:fld id="{C176290E-936B-45D2-9636-981BB415F5D4}" type="slidenum">
              <a:rPr lang="de-DE" smtClean="0"/>
              <a:t>‹Nr.›</a:t>
            </a:fld>
            <a:endParaRPr lang="de-DE"/>
          </a:p>
        </p:txBody>
      </p:sp>
    </p:spTree>
    <p:extLst>
      <p:ext uri="{BB962C8B-B14F-4D97-AF65-F5344CB8AC3E}">
        <p14:creationId xmlns:p14="http://schemas.microsoft.com/office/powerpoint/2010/main" val="1564670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F4E87C-6408-42AB-45A5-99F3D433E83D}"/>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3F601D2-35CB-3F4E-A1E1-C0F5823264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A753254-342D-D897-1CC5-A68F3762782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1411064-E916-0781-BAA7-34932BE8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A74EA86-8E6C-359B-98F7-E110E9D2C4A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B12F420-717E-A29A-6236-6B06A4003274}"/>
              </a:ext>
            </a:extLst>
          </p:cNvPr>
          <p:cNvSpPr>
            <a:spLocks noGrp="1"/>
          </p:cNvSpPr>
          <p:nvPr>
            <p:ph type="dt" sz="half" idx="10"/>
          </p:nvPr>
        </p:nvSpPr>
        <p:spPr/>
        <p:txBody>
          <a:bodyPr/>
          <a:lstStyle/>
          <a:p>
            <a:fld id="{0FEE4036-13A6-44F0-96C6-C0FAE80644E0}" type="datetimeFigureOut">
              <a:rPr lang="de-DE" smtClean="0"/>
              <a:t>08.05.2023</a:t>
            </a:fld>
            <a:endParaRPr lang="de-DE"/>
          </a:p>
        </p:txBody>
      </p:sp>
      <p:sp>
        <p:nvSpPr>
          <p:cNvPr id="8" name="Fußzeilenplatzhalter 7">
            <a:extLst>
              <a:ext uri="{FF2B5EF4-FFF2-40B4-BE49-F238E27FC236}">
                <a16:creationId xmlns:a16="http://schemas.microsoft.com/office/drawing/2014/main" id="{9E9BF279-989A-2098-918B-04F11EE5E63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7D90149-AAA3-59D4-C795-C96A6B1EC52F}"/>
              </a:ext>
            </a:extLst>
          </p:cNvPr>
          <p:cNvSpPr>
            <a:spLocks noGrp="1"/>
          </p:cNvSpPr>
          <p:nvPr>
            <p:ph type="sldNum" sz="quarter" idx="12"/>
          </p:nvPr>
        </p:nvSpPr>
        <p:spPr/>
        <p:txBody>
          <a:bodyPr/>
          <a:lstStyle/>
          <a:p>
            <a:fld id="{C176290E-936B-45D2-9636-981BB415F5D4}" type="slidenum">
              <a:rPr lang="de-DE" smtClean="0"/>
              <a:t>‹Nr.›</a:t>
            </a:fld>
            <a:endParaRPr lang="de-DE"/>
          </a:p>
        </p:txBody>
      </p:sp>
    </p:spTree>
    <p:extLst>
      <p:ext uri="{BB962C8B-B14F-4D97-AF65-F5344CB8AC3E}">
        <p14:creationId xmlns:p14="http://schemas.microsoft.com/office/powerpoint/2010/main" val="2498764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2051D9-D6AF-043C-714C-07EB49AB48F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1B2399F-4BD3-4781-6BBF-FAD1CA852F09}"/>
              </a:ext>
            </a:extLst>
          </p:cNvPr>
          <p:cNvSpPr>
            <a:spLocks noGrp="1"/>
          </p:cNvSpPr>
          <p:nvPr>
            <p:ph type="dt" sz="half" idx="10"/>
          </p:nvPr>
        </p:nvSpPr>
        <p:spPr/>
        <p:txBody>
          <a:bodyPr/>
          <a:lstStyle/>
          <a:p>
            <a:fld id="{0FEE4036-13A6-44F0-96C6-C0FAE80644E0}" type="datetimeFigureOut">
              <a:rPr lang="de-DE" smtClean="0"/>
              <a:t>08.05.2023</a:t>
            </a:fld>
            <a:endParaRPr lang="de-DE"/>
          </a:p>
        </p:txBody>
      </p:sp>
      <p:sp>
        <p:nvSpPr>
          <p:cNvPr id="4" name="Fußzeilenplatzhalter 3">
            <a:extLst>
              <a:ext uri="{FF2B5EF4-FFF2-40B4-BE49-F238E27FC236}">
                <a16:creationId xmlns:a16="http://schemas.microsoft.com/office/drawing/2014/main" id="{6030F85D-9011-03A0-C18B-41A6FDBD4FA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7A11D06-81ED-1DB0-3AB9-8A67A6AA4DBE}"/>
              </a:ext>
            </a:extLst>
          </p:cNvPr>
          <p:cNvSpPr>
            <a:spLocks noGrp="1"/>
          </p:cNvSpPr>
          <p:nvPr>
            <p:ph type="sldNum" sz="quarter" idx="12"/>
          </p:nvPr>
        </p:nvSpPr>
        <p:spPr/>
        <p:txBody>
          <a:bodyPr/>
          <a:lstStyle/>
          <a:p>
            <a:fld id="{C176290E-936B-45D2-9636-981BB415F5D4}" type="slidenum">
              <a:rPr lang="de-DE" smtClean="0"/>
              <a:t>‹Nr.›</a:t>
            </a:fld>
            <a:endParaRPr lang="de-DE"/>
          </a:p>
        </p:txBody>
      </p:sp>
    </p:spTree>
    <p:extLst>
      <p:ext uri="{BB962C8B-B14F-4D97-AF65-F5344CB8AC3E}">
        <p14:creationId xmlns:p14="http://schemas.microsoft.com/office/powerpoint/2010/main" val="2073389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6427552-4BAC-9077-B6A3-7F008A514CEF}"/>
              </a:ext>
            </a:extLst>
          </p:cNvPr>
          <p:cNvSpPr>
            <a:spLocks noGrp="1"/>
          </p:cNvSpPr>
          <p:nvPr>
            <p:ph type="dt" sz="half" idx="10"/>
          </p:nvPr>
        </p:nvSpPr>
        <p:spPr/>
        <p:txBody>
          <a:bodyPr/>
          <a:lstStyle/>
          <a:p>
            <a:fld id="{0FEE4036-13A6-44F0-96C6-C0FAE80644E0}" type="datetimeFigureOut">
              <a:rPr lang="de-DE" smtClean="0"/>
              <a:t>08.05.2023</a:t>
            </a:fld>
            <a:endParaRPr lang="de-DE"/>
          </a:p>
        </p:txBody>
      </p:sp>
      <p:sp>
        <p:nvSpPr>
          <p:cNvPr id="3" name="Fußzeilenplatzhalter 2">
            <a:extLst>
              <a:ext uri="{FF2B5EF4-FFF2-40B4-BE49-F238E27FC236}">
                <a16:creationId xmlns:a16="http://schemas.microsoft.com/office/drawing/2014/main" id="{FA76E8FD-E399-6632-ACB6-6322B080F71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3C93ED8-B58B-85ED-326C-794E887F5D59}"/>
              </a:ext>
            </a:extLst>
          </p:cNvPr>
          <p:cNvSpPr>
            <a:spLocks noGrp="1"/>
          </p:cNvSpPr>
          <p:nvPr>
            <p:ph type="sldNum" sz="quarter" idx="12"/>
          </p:nvPr>
        </p:nvSpPr>
        <p:spPr/>
        <p:txBody>
          <a:bodyPr/>
          <a:lstStyle/>
          <a:p>
            <a:fld id="{C176290E-936B-45D2-9636-981BB415F5D4}" type="slidenum">
              <a:rPr lang="de-DE" smtClean="0"/>
              <a:t>‹Nr.›</a:t>
            </a:fld>
            <a:endParaRPr lang="de-DE"/>
          </a:p>
        </p:txBody>
      </p:sp>
    </p:spTree>
    <p:extLst>
      <p:ext uri="{BB962C8B-B14F-4D97-AF65-F5344CB8AC3E}">
        <p14:creationId xmlns:p14="http://schemas.microsoft.com/office/powerpoint/2010/main" val="71674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7D5F01-BB99-6DCA-CAF6-9F61EC4455A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43094F8-038C-5FBD-A490-2CDC0ABA6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DEF1CF8-65F0-9251-E8CE-D71114DB9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44AAC9E-0CE5-660B-2C3A-FB46CF8D0D16}"/>
              </a:ext>
            </a:extLst>
          </p:cNvPr>
          <p:cNvSpPr>
            <a:spLocks noGrp="1"/>
          </p:cNvSpPr>
          <p:nvPr>
            <p:ph type="dt" sz="half" idx="10"/>
          </p:nvPr>
        </p:nvSpPr>
        <p:spPr/>
        <p:txBody>
          <a:bodyPr/>
          <a:lstStyle/>
          <a:p>
            <a:fld id="{0FEE4036-13A6-44F0-96C6-C0FAE80644E0}" type="datetimeFigureOut">
              <a:rPr lang="de-DE" smtClean="0"/>
              <a:t>08.05.2023</a:t>
            </a:fld>
            <a:endParaRPr lang="de-DE"/>
          </a:p>
        </p:txBody>
      </p:sp>
      <p:sp>
        <p:nvSpPr>
          <p:cNvPr id="6" name="Fußzeilenplatzhalter 5">
            <a:extLst>
              <a:ext uri="{FF2B5EF4-FFF2-40B4-BE49-F238E27FC236}">
                <a16:creationId xmlns:a16="http://schemas.microsoft.com/office/drawing/2014/main" id="{EFC4C210-170F-249F-91BD-7017DA3507E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B1DA4BA-646C-81D6-E5B3-E7DDCBC32CFC}"/>
              </a:ext>
            </a:extLst>
          </p:cNvPr>
          <p:cNvSpPr>
            <a:spLocks noGrp="1"/>
          </p:cNvSpPr>
          <p:nvPr>
            <p:ph type="sldNum" sz="quarter" idx="12"/>
          </p:nvPr>
        </p:nvSpPr>
        <p:spPr/>
        <p:txBody>
          <a:bodyPr/>
          <a:lstStyle/>
          <a:p>
            <a:fld id="{C176290E-936B-45D2-9636-981BB415F5D4}" type="slidenum">
              <a:rPr lang="de-DE" smtClean="0"/>
              <a:t>‹Nr.›</a:t>
            </a:fld>
            <a:endParaRPr lang="de-DE"/>
          </a:p>
        </p:txBody>
      </p:sp>
    </p:spTree>
    <p:extLst>
      <p:ext uri="{BB962C8B-B14F-4D97-AF65-F5344CB8AC3E}">
        <p14:creationId xmlns:p14="http://schemas.microsoft.com/office/powerpoint/2010/main" val="2433483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0CFFB-07BA-119C-7EE4-CA193B4E745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C170B10-F744-33CF-71DA-8EBD4ABF17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A62616C-08A7-904E-5DEF-B72C7A5AC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8A95F76-3EBE-32CE-6D6D-C0792E1CB281}"/>
              </a:ext>
            </a:extLst>
          </p:cNvPr>
          <p:cNvSpPr>
            <a:spLocks noGrp="1"/>
          </p:cNvSpPr>
          <p:nvPr>
            <p:ph type="dt" sz="half" idx="10"/>
          </p:nvPr>
        </p:nvSpPr>
        <p:spPr/>
        <p:txBody>
          <a:bodyPr/>
          <a:lstStyle/>
          <a:p>
            <a:fld id="{0FEE4036-13A6-44F0-96C6-C0FAE80644E0}" type="datetimeFigureOut">
              <a:rPr lang="de-DE" smtClean="0"/>
              <a:t>08.05.2023</a:t>
            </a:fld>
            <a:endParaRPr lang="de-DE"/>
          </a:p>
        </p:txBody>
      </p:sp>
      <p:sp>
        <p:nvSpPr>
          <p:cNvPr id="6" name="Fußzeilenplatzhalter 5">
            <a:extLst>
              <a:ext uri="{FF2B5EF4-FFF2-40B4-BE49-F238E27FC236}">
                <a16:creationId xmlns:a16="http://schemas.microsoft.com/office/drawing/2014/main" id="{5CD52A31-9531-317C-4621-90DF5D85E64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352DE1E-2E6B-FC45-747B-AA8C5211DE1E}"/>
              </a:ext>
            </a:extLst>
          </p:cNvPr>
          <p:cNvSpPr>
            <a:spLocks noGrp="1"/>
          </p:cNvSpPr>
          <p:nvPr>
            <p:ph type="sldNum" sz="quarter" idx="12"/>
          </p:nvPr>
        </p:nvSpPr>
        <p:spPr/>
        <p:txBody>
          <a:bodyPr/>
          <a:lstStyle/>
          <a:p>
            <a:fld id="{C176290E-936B-45D2-9636-981BB415F5D4}" type="slidenum">
              <a:rPr lang="de-DE" smtClean="0"/>
              <a:t>‹Nr.›</a:t>
            </a:fld>
            <a:endParaRPr lang="de-DE"/>
          </a:p>
        </p:txBody>
      </p:sp>
    </p:spTree>
    <p:extLst>
      <p:ext uri="{BB962C8B-B14F-4D97-AF65-F5344CB8AC3E}">
        <p14:creationId xmlns:p14="http://schemas.microsoft.com/office/powerpoint/2010/main" val="1472865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1962BF0-3DDE-E65B-2099-8AB1A96D24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A06D82E-3F5B-091D-2876-C391647D94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FD9C001-F4D8-EB1A-985D-9C59ACDBF1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E4036-13A6-44F0-96C6-C0FAE80644E0}" type="datetimeFigureOut">
              <a:rPr lang="de-DE" smtClean="0"/>
              <a:t>08.05.2023</a:t>
            </a:fld>
            <a:endParaRPr lang="de-DE"/>
          </a:p>
        </p:txBody>
      </p:sp>
      <p:sp>
        <p:nvSpPr>
          <p:cNvPr id="5" name="Fußzeilenplatzhalter 4">
            <a:extLst>
              <a:ext uri="{FF2B5EF4-FFF2-40B4-BE49-F238E27FC236}">
                <a16:creationId xmlns:a16="http://schemas.microsoft.com/office/drawing/2014/main" id="{5744D657-DC35-4021-ADB2-8D62C7E332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E6C6CC7-151F-C266-045D-6D50D00ED6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6290E-936B-45D2-9636-981BB415F5D4}" type="slidenum">
              <a:rPr lang="de-DE" smtClean="0"/>
              <a:t>‹Nr.›</a:t>
            </a:fld>
            <a:endParaRPr lang="de-DE"/>
          </a:p>
        </p:txBody>
      </p:sp>
    </p:spTree>
    <p:extLst>
      <p:ext uri="{BB962C8B-B14F-4D97-AF65-F5344CB8AC3E}">
        <p14:creationId xmlns:p14="http://schemas.microsoft.com/office/powerpoint/2010/main" val="2192117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Text, Himmel, Wasser, draußen enthält.&#10;&#10;Automatisch generierte Beschreibung">
            <a:extLst>
              <a:ext uri="{FF2B5EF4-FFF2-40B4-BE49-F238E27FC236}">
                <a16:creationId xmlns:a16="http://schemas.microsoft.com/office/drawing/2014/main" id="{DBB05247-C204-D3D0-F795-D2F90C8EAB67}"/>
              </a:ext>
            </a:extLst>
          </p:cNvPr>
          <p:cNvPicPr>
            <a:picLocks noChangeAspect="1"/>
          </p:cNvPicPr>
          <p:nvPr/>
        </p:nvPicPr>
        <p:blipFill rotWithShape="1">
          <a:blip r:embed="rId2">
            <a:extLst>
              <a:ext uri="{28A0092B-C50C-407E-A947-70E740481C1C}">
                <a14:useLocalDpi xmlns:a14="http://schemas.microsoft.com/office/drawing/2010/main" val="0"/>
              </a:ext>
            </a:extLst>
          </a:blip>
          <a:srcRect t="11765"/>
          <a:stretch/>
        </p:blipFill>
        <p:spPr>
          <a:xfrm>
            <a:off x="-3049" y="0"/>
            <a:ext cx="12191999" cy="6857990"/>
          </a:xfrm>
          <a:prstGeom prst="rect">
            <a:avLst/>
          </a:prstGeom>
        </p:spPr>
      </p:pic>
      <p:sp>
        <p:nvSpPr>
          <p:cNvPr id="26" name="Rectangle 2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B9F3476-448C-1702-FDB8-AC88D9690DC9}"/>
              </a:ext>
            </a:extLst>
          </p:cNvPr>
          <p:cNvSpPr>
            <a:spLocks noGrp="1"/>
          </p:cNvSpPr>
          <p:nvPr>
            <p:ph type="ctrTitle"/>
          </p:nvPr>
        </p:nvSpPr>
        <p:spPr>
          <a:xfrm>
            <a:off x="1712509" y="966047"/>
            <a:ext cx="8465361" cy="2483089"/>
          </a:xfrm>
          <a:effectLst>
            <a:outerShdw blurRad="50800" dist="38100" dir="2700000" algn="tl" rotWithShape="0">
              <a:prstClr val="black">
                <a:alpha val="40000"/>
              </a:prstClr>
            </a:outerShdw>
          </a:effectLst>
        </p:spPr>
        <p:txBody>
          <a:bodyPr>
            <a:normAutofit fontScale="90000"/>
          </a:bodyPr>
          <a:lstStyle/>
          <a:p>
            <a:r>
              <a:rPr lang="de-DE" sz="8800" b="1" dirty="0">
                <a:solidFill>
                  <a:schemeClr val="bg1"/>
                </a:solidFill>
                <a:latin typeface="+mn-lt"/>
              </a:rPr>
              <a:t>Simon „Petrus“</a:t>
            </a:r>
            <a:br>
              <a:rPr lang="de-DE" sz="8800" b="1" dirty="0">
                <a:solidFill>
                  <a:schemeClr val="bg1"/>
                </a:solidFill>
                <a:latin typeface="+mn-lt"/>
              </a:rPr>
            </a:br>
            <a:r>
              <a:rPr lang="de-DE" sz="8800" b="1" dirty="0">
                <a:solidFill>
                  <a:schemeClr val="bg1"/>
                </a:solidFill>
                <a:latin typeface="+mn-lt"/>
              </a:rPr>
              <a:t>Teil 1 </a:t>
            </a:r>
          </a:p>
        </p:txBody>
      </p:sp>
      <p:sp>
        <p:nvSpPr>
          <p:cNvPr id="3" name="Untertitel 2">
            <a:extLst>
              <a:ext uri="{FF2B5EF4-FFF2-40B4-BE49-F238E27FC236}">
                <a16:creationId xmlns:a16="http://schemas.microsoft.com/office/drawing/2014/main" id="{BB985FC9-AE1F-DD6E-5988-6B2DB5A4568B}"/>
              </a:ext>
            </a:extLst>
          </p:cNvPr>
          <p:cNvSpPr>
            <a:spLocks noGrp="1"/>
          </p:cNvSpPr>
          <p:nvPr>
            <p:ph type="subTitle" idx="1"/>
          </p:nvPr>
        </p:nvSpPr>
        <p:spPr>
          <a:xfrm>
            <a:off x="224832" y="5274242"/>
            <a:ext cx="11736236" cy="977720"/>
          </a:xfrm>
          <a:effectLst>
            <a:outerShdw blurRad="50800" dist="38100" dir="2700000" algn="tl" rotWithShape="0">
              <a:prstClr val="black">
                <a:alpha val="40000"/>
              </a:prstClr>
            </a:outerShdw>
          </a:effectLst>
        </p:spPr>
        <p:txBody>
          <a:bodyPr>
            <a:noAutofit/>
          </a:bodyPr>
          <a:lstStyle/>
          <a:p>
            <a:r>
              <a:rPr lang="de-DE" sz="4800" b="1" dirty="0">
                <a:solidFill>
                  <a:schemeClr val="bg1"/>
                </a:solidFill>
              </a:rPr>
              <a:t>Der Ruf zur Ausfahrt</a:t>
            </a:r>
          </a:p>
        </p:txBody>
      </p:sp>
      <p:pic>
        <p:nvPicPr>
          <p:cNvPr id="6" name="Grafik 5" descr="Ein Bild, das Wasserfahrzeug, Transport, Schiff, Boot enthält.&#10;&#10;Automatisch generierte Beschreibung">
            <a:extLst>
              <a:ext uri="{FF2B5EF4-FFF2-40B4-BE49-F238E27FC236}">
                <a16:creationId xmlns:a16="http://schemas.microsoft.com/office/drawing/2014/main" id="{429844C4-DC6B-24D6-BE9A-BBF763820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 y="15987"/>
            <a:ext cx="1517073" cy="1472265"/>
          </a:xfrm>
          <a:prstGeom prst="rect">
            <a:avLst/>
          </a:prstGeom>
        </p:spPr>
      </p:pic>
    </p:spTree>
    <p:extLst>
      <p:ext uri="{BB962C8B-B14F-4D97-AF65-F5344CB8AC3E}">
        <p14:creationId xmlns:p14="http://schemas.microsoft.com/office/powerpoint/2010/main" val="143350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Gras enthält.&#10;&#10;Automatisch generierte Beschreibung">
            <a:extLst>
              <a:ext uri="{FF2B5EF4-FFF2-40B4-BE49-F238E27FC236}">
                <a16:creationId xmlns:a16="http://schemas.microsoft.com/office/drawing/2014/main" id="{C3BC8BD4-342E-6849-D194-B72A213C7045}"/>
              </a:ext>
            </a:extLst>
          </p:cNvPr>
          <p:cNvPicPr>
            <a:picLocks noChangeAspect="1"/>
          </p:cNvPicPr>
          <p:nvPr/>
        </p:nvPicPr>
        <p:blipFill rotWithShape="1">
          <a:blip r:embed="rId2">
            <a:extLst>
              <a:ext uri="{28A0092B-C50C-407E-A947-70E740481C1C}">
                <a14:useLocalDpi xmlns:a14="http://schemas.microsoft.com/office/drawing/2010/main" val="0"/>
              </a:ext>
            </a:extLst>
          </a:blip>
          <a:srcRect l="6205" r="14483"/>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feld 2">
            <a:extLst>
              <a:ext uri="{FF2B5EF4-FFF2-40B4-BE49-F238E27FC236}">
                <a16:creationId xmlns:a16="http://schemas.microsoft.com/office/drawing/2014/main" id="{70FDAD82-76EA-0CAF-92F9-AFF04D9BE81C}"/>
              </a:ext>
            </a:extLst>
          </p:cNvPr>
          <p:cNvSpPr txBox="1"/>
          <p:nvPr/>
        </p:nvSpPr>
        <p:spPr>
          <a:xfrm>
            <a:off x="7601638" y="1282461"/>
            <a:ext cx="4424190" cy="4534445"/>
          </a:xfrm>
          <a:prstGeom prst="rect">
            <a:avLst/>
          </a:prstGeom>
        </p:spPr>
        <p:txBody>
          <a:bodyPr vert="horz" lIns="91440" tIns="45720" rIns="91440" bIns="45720" rtlCol="0">
            <a:normAutofit/>
          </a:bodyPr>
          <a:lstStyle/>
          <a:p>
            <a:pPr>
              <a:lnSpc>
                <a:spcPct val="90000"/>
              </a:lnSpc>
              <a:spcAft>
                <a:spcPts val="600"/>
              </a:spcAft>
            </a:pPr>
            <a:r>
              <a:rPr lang="en-US" sz="2000" dirty="0"/>
              <a:t>Da </a:t>
            </a:r>
            <a:r>
              <a:rPr lang="en-US" sz="2000" dirty="0" err="1"/>
              <a:t>kam</a:t>
            </a:r>
            <a:r>
              <a:rPr lang="en-US" sz="2000" dirty="0"/>
              <a:t> Jesus in die </a:t>
            </a:r>
            <a:r>
              <a:rPr lang="en-US" sz="2000" dirty="0" err="1"/>
              <a:t>Gegend</a:t>
            </a:r>
            <a:r>
              <a:rPr lang="en-US" sz="2000" dirty="0"/>
              <a:t> von </a:t>
            </a:r>
            <a:r>
              <a:rPr lang="en-US" sz="2000" dirty="0" err="1"/>
              <a:t>Cäsarea</a:t>
            </a:r>
            <a:r>
              <a:rPr lang="en-US" sz="2000" dirty="0"/>
              <a:t> Philippi und </a:t>
            </a:r>
            <a:r>
              <a:rPr lang="en-US" sz="2000" dirty="0" err="1"/>
              <a:t>fragte</a:t>
            </a:r>
            <a:r>
              <a:rPr lang="en-US" sz="2000" dirty="0"/>
              <a:t> seine </a:t>
            </a:r>
            <a:r>
              <a:rPr lang="en-US" sz="2000" dirty="0" err="1"/>
              <a:t>Jünger</a:t>
            </a:r>
            <a:r>
              <a:rPr lang="en-US" sz="2000" dirty="0"/>
              <a:t> und </a:t>
            </a:r>
            <a:r>
              <a:rPr lang="en-US" sz="2000" dirty="0" err="1"/>
              <a:t>sprach</a:t>
            </a:r>
            <a:r>
              <a:rPr lang="en-US" sz="2000" dirty="0"/>
              <a:t>: </a:t>
            </a:r>
            <a:r>
              <a:rPr lang="en-US" sz="2000" dirty="0" err="1"/>
              <a:t>Wer</a:t>
            </a:r>
            <a:r>
              <a:rPr lang="en-US" sz="2000" dirty="0"/>
              <a:t> </a:t>
            </a:r>
            <a:r>
              <a:rPr lang="en-US" sz="2000" dirty="0" err="1"/>
              <a:t>sagen</a:t>
            </a:r>
            <a:r>
              <a:rPr lang="en-US" sz="2000" dirty="0"/>
              <a:t> die Leute, </a:t>
            </a:r>
            <a:r>
              <a:rPr lang="en-US" sz="2000" dirty="0" err="1"/>
              <a:t>dass</a:t>
            </a:r>
            <a:r>
              <a:rPr lang="en-US" sz="2000" dirty="0"/>
              <a:t> der </a:t>
            </a:r>
            <a:r>
              <a:rPr lang="en-US" sz="2000" dirty="0" err="1"/>
              <a:t>Menschensohn</a:t>
            </a:r>
            <a:r>
              <a:rPr lang="en-US" sz="2000" dirty="0"/>
              <a:t> sei? Sie </a:t>
            </a:r>
            <a:r>
              <a:rPr lang="en-US" sz="2000" dirty="0" err="1"/>
              <a:t>sprachen</a:t>
            </a:r>
            <a:r>
              <a:rPr lang="en-US" sz="2000" dirty="0"/>
              <a:t>: </a:t>
            </a:r>
            <a:r>
              <a:rPr lang="en-US" sz="2000" dirty="0" err="1"/>
              <a:t>Einige</a:t>
            </a:r>
            <a:r>
              <a:rPr lang="en-US" sz="2000" dirty="0"/>
              <a:t> </a:t>
            </a:r>
            <a:r>
              <a:rPr lang="en-US" sz="2000" dirty="0" err="1"/>
              <a:t>sagen</a:t>
            </a:r>
            <a:r>
              <a:rPr lang="en-US" sz="2000" dirty="0"/>
              <a:t>, du </a:t>
            </a:r>
            <a:r>
              <a:rPr lang="en-US" sz="2000" dirty="0" err="1"/>
              <a:t>seist</a:t>
            </a:r>
            <a:r>
              <a:rPr lang="en-US" sz="2000" dirty="0"/>
              <a:t> Johannes der </a:t>
            </a:r>
            <a:r>
              <a:rPr lang="en-US" sz="2000" dirty="0" err="1"/>
              <a:t>Täufer</a:t>
            </a:r>
            <a:r>
              <a:rPr lang="en-US" sz="2000" dirty="0"/>
              <a:t>, </a:t>
            </a:r>
            <a:r>
              <a:rPr lang="en-US" sz="2000" dirty="0" err="1"/>
              <a:t>andere</a:t>
            </a:r>
            <a:r>
              <a:rPr lang="en-US" sz="2000" dirty="0"/>
              <a:t>, du </a:t>
            </a:r>
            <a:r>
              <a:rPr lang="en-US" sz="2000" dirty="0" err="1"/>
              <a:t>seist</a:t>
            </a:r>
            <a:r>
              <a:rPr lang="en-US" sz="2000" dirty="0"/>
              <a:t> Elia, </a:t>
            </a:r>
            <a:r>
              <a:rPr lang="en-US" sz="2000" dirty="0" err="1"/>
              <a:t>wieder</a:t>
            </a:r>
            <a:r>
              <a:rPr lang="en-US" sz="2000" dirty="0"/>
              <a:t> </a:t>
            </a:r>
            <a:r>
              <a:rPr lang="en-US" sz="2000" dirty="0" err="1"/>
              <a:t>andere</a:t>
            </a:r>
            <a:r>
              <a:rPr lang="en-US" sz="2000" dirty="0"/>
              <a:t>, du </a:t>
            </a:r>
            <a:r>
              <a:rPr lang="en-US" sz="2000" dirty="0" err="1"/>
              <a:t>seist</a:t>
            </a:r>
            <a:r>
              <a:rPr lang="en-US" sz="2000" dirty="0"/>
              <a:t> </a:t>
            </a:r>
            <a:r>
              <a:rPr lang="en-US" sz="2000" dirty="0" err="1"/>
              <a:t>Jeremia</a:t>
            </a:r>
            <a:r>
              <a:rPr lang="en-US" sz="2000" dirty="0"/>
              <a:t> </a:t>
            </a:r>
            <a:r>
              <a:rPr lang="en-US" sz="2000" dirty="0" err="1"/>
              <a:t>oder</a:t>
            </a:r>
            <a:r>
              <a:rPr lang="en-US" sz="2000" dirty="0"/>
              <a:t> </a:t>
            </a:r>
            <a:r>
              <a:rPr lang="en-US" sz="2000" dirty="0" err="1"/>
              <a:t>einer</a:t>
            </a:r>
            <a:r>
              <a:rPr lang="en-US" sz="2000" dirty="0"/>
              <a:t> der </a:t>
            </a:r>
            <a:r>
              <a:rPr lang="en-US" sz="2000" dirty="0" err="1"/>
              <a:t>Propheten</a:t>
            </a:r>
            <a:r>
              <a:rPr lang="en-US" sz="2000" dirty="0"/>
              <a:t>. </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Er </a:t>
            </a:r>
            <a:r>
              <a:rPr lang="en-US" sz="2000" dirty="0" err="1"/>
              <a:t>sprach</a:t>
            </a:r>
            <a:r>
              <a:rPr lang="en-US" sz="2000" dirty="0"/>
              <a:t> zu </a:t>
            </a:r>
            <a:r>
              <a:rPr lang="en-US" sz="2000" dirty="0" err="1"/>
              <a:t>ihnen</a:t>
            </a:r>
            <a:r>
              <a:rPr lang="en-US" sz="2000" dirty="0"/>
              <a:t>: </a:t>
            </a:r>
            <a:r>
              <a:rPr lang="en-US" sz="2000" dirty="0" err="1"/>
              <a:t>Wer</a:t>
            </a:r>
            <a:r>
              <a:rPr lang="en-US" sz="2000" dirty="0"/>
              <a:t> </a:t>
            </a:r>
            <a:r>
              <a:rPr lang="en-US" sz="2000" dirty="0" err="1"/>
              <a:t>sagt</a:t>
            </a:r>
            <a:r>
              <a:rPr lang="en-US" sz="2000" dirty="0"/>
              <a:t> </a:t>
            </a:r>
            <a:r>
              <a:rPr lang="en-US" sz="2000" dirty="0" err="1"/>
              <a:t>denn</a:t>
            </a:r>
            <a:r>
              <a:rPr lang="en-US" sz="2000" dirty="0"/>
              <a:t> </a:t>
            </a:r>
            <a:r>
              <a:rPr lang="en-US" sz="2000" dirty="0" err="1"/>
              <a:t>ihr</a:t>
            </a:r>
            <a:r>
              <a:rPr lang="en-US" sz="2000" dirty="0"/>
              <a:t>, </a:t>
            </a:r>
            <a:r>
              <a:rPr lang="en-US" sz="2000" dirty="0" err="1"/>
              <a:t>dass</a:t>
            </a:r>
            <a:r>
              <a:rPr lang="en-US" sz="2000" dirty="0"/>
              <a:t> ich sei? </a:t>
            </a:r>
          </a:p>
          <a:p>
            <a:pPr>
              <a:lnSpc>
                <a:spcPct val="90000"/>
              </a:lnSpc>
              <a:spcAft>
                <a:spcPts val="600"/>
              </a:spcAft>
            </a:pPr>
            <a:r>
              <a:rPr lang="en-US" sz="2000" dirty="0"/>
              <a:t>Da </a:t>
            </a:r>
            <a:r>
              <a:rPr lang="en-US" sz="2000" dirty="0" err="1"/>
              <a:t>antwortete</a:t>
            </a:r>
            <a:r>
              <a:rPr lang="en-US" sz="2000" dirty="0"/>
              <a:t> Simon Petrus und </a:t>
            </a:r>
            <a:r>
              <a:rPr lang="en-US" sz="2000" dirty="0" err="1"/>
              <a:t>sprach</a:t>
            </a:r>
            <a:r>
              <a:rPr lang="en-US" sz="2000" dirty="0"/>
              <a:t>: Du </a:t>
            </a:r>
            <a:r>
              <a:rPr lang="en-US" sz="2000" dirty="0" err="1"/>
              <a:t>bist</a:t>
            </a:r>
            <a:r>
              <a:rPr lang="en-US" sz="2000" dirty="0"/>
              <a:t> der Christus, des </a:t>
            </a:r>
            <a:r>
              <a:rPr lang="en-US" sz="2000" dirty="0" err="1"/>
              <a:t>lebendigen</a:t>
            </a:r>
            <a:r>
              <a:rPr lang="en-US" sz="2000" dirty="0"/>
              <a:t> </a:t>
            </a:r>
            <a:r>
              <a:rPr lang="en-US" sz="2000" dirty="0" err="1"/>
              <a:t>Gottes</a:t>
            </a:r>
            <a:r>
              <a:rPr lang="en-US" sz="2000" dirty="0"/>
              <a:t> Sohn! </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1400" i="1" dirty="0" err="1"/>
              <a:t>Matthäus</a:t>
            </a:r>
            <a:r>
              <a:rPr lang="en-US" sz="1400" i="1" dirty="0"/>
              <a:t> 16,13-16</a:t>
            </a:r>
          </a:p>
        </p:txBody>
      </p:sp>
    </p:spTree>
    <p:extLst>
      <p:ext uri="{BB962C8B-B14F-4D97-AF65-F5344CB8AC3E}">
        <p14:creationId xmlns:p14="http://schemas.microsoft.com/office/powerpoint/2010/main" val="3825176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Grafik 4" descr="Ein Bild, das Gebäude, Person, draußen, Menschen enthält.&#10;&#10;Automatisch generierte Beschreibung">
            <a:extLst>
              <a:ext uri="{FF2B5EF4-FFF2-40B4-BE49-F238E27FC236}">
                <a16:creationId xmlns:a16="http://schemas.microsoft.com/office/drawing/2014/main" id="{2AE51A10-D516-76FB-8B7D-EA81CCCBCE12}"/>
              </a:ext>
            </a:extLst>
          </p:cNvPr>
          <p:cNvPicPr>
            <a:picLocks noChangeAspect="1"/>
          </p:cNvPicPr>
          <p:nvPr/>
        </p:nvPicPr>
        <p:blipFill rotWithShape="1">
          <a:blip r:embed="rId2">
            <a:extLst>
              <a:ext uri="{28A0092B-C50C-407E-A947-70E740481C1C}">
                <a14:useLocalDpi xmlns:a14="http://schemas.microsoft.com/office/drawing/2010/main" val="0"/>
              </a:ext>
            </a:extLst>
          </a:blip>
          <a:srcRect l="8065" r="10348"/>
          <a:stretch/>
        </p:blipFill>
        <p:spPr>
          <a:xfrm>
            <a:off x="20" y="10"/>
            <a:ext cx="9947062" cy="6857990"/>
          </a:xfrm>
          <a:prstGeom prst="rect">
            <a:avLst/>
          </a:prstGeom>
        </p:spPr>
      </p:pic>
      <p:sp>
        <p:nvSpPr>
          <p:cNvPr id="17"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extfeld 2">
            <a:extLst>
              <a:ext uri="{FF2B5EF4-FFF2-40B4-BE49-F238E27FC236}">
                <a16:creationId xmlns:a16="http://schemas.microsoft.com/office/drawing/2014/main" id="{4D37E163-DA7C-1B0F-D84D-D32B4B0DC25B}"/>
              </a:ext>
            </a:extLst>
          </p:cNvPr>
          <p:cNvSpPr txBox="1"/>
          <p:nvPr/>
        </p:nvSpPr>
        <p:spPr>
          <a:xfrm>
            <a:off x="7943042" y="849861"/>
            <a:ext cx="4008080" cy="4911961"/>
          </a:xfrm>
          <a:prstGeom prst="rect">
            <a:avLst/>
          </a:prstGeom>
        </p:spPr>
        <p:txBody>
          <a:bodyPr vert="horz" lIns="91440" tIns="45720" rIns="91440" bIns="45720" rtlCol="0">
            <a:normAutofit fontScale="85000" lnSpcReduction="20000"/>
          </a:bodyPr>
          <a:lstStyle/>
          <a:p>
            <a:pPr>
              <a:lnSpc>
                <a:spcPct val="90000"/>
              </a:lnSpc>
              <a:spcAft>
                <a:spcPts val="600"/>
              </a:spcAft>
            </a:pPr>
            <a:r>
              <a:rPr lang="en-US" sz="2600" dirty="0"/>
              <a:t>Und Jesus </a:t>
            </a:r>
            <a:r>
              <a:rPr lang="en-US" sz="2600" dirty="0" err="1"/>
              <a:t>antwortete</a:t>
            </a:r>
            <a:r>
              <a:rPr lang="en-US" sz="2600" dirty="0"/>
              <a:t> und </a:t>
            </a:r>
            <a:r>
              <a:rPr lang="en-US" sz="2600" dirty="0" err="1"/>
              <a:t>sprach</a:t>
            </a:r>
            <a:r>
              <a:rPr lang="en-US" sz="2600" dirty="0"/>
              <a:t> zu </a:t>
            </a:r>
            <a:r>
              <a:rPr lang="en-US" sz="2600" dirty="0" err="1"/>
              <a:t>ihm</a:t>
            </a:r>
            <a:r>
              <a:rPr lang="en-US" sz="2600" dirty="0"/>
              <a:t>: Selig </a:t>
            </a:r>
            <a:r>
              <a:rPr lang="en-US" sz="2600" dirty="0" err="1"/>
              <a:t>bist</a:t>
            </a:r>
            <a:r>
              <a:rPr lang="en-US" sz="2600" dirty="0"/>
              <a:t> du, Simon, Jonas Sohn; </a:t>
            </a:r>
            <a:r>
              <a:rPr lang="en-US" sz="2600" dirty="0" err="1"/>
              <a:t>denn</a:t>
            </a:r>
            <a:r>
              <a:rPr lang="en-US" sz="2600" dirty="0"/>
              <a:t> </a:t>
            </a:r>
            <a:r>
              <a:rPr lang="en-US" sz="2600" b="1" dirty="0" err="1"/>
              <a:t>Fleisch</a:t>
            </a:r>
            <a:r>
              <a:rPr lang="en-US" sz="2600" b="1" dirty="0"/>
              <a:t> und </a:t>
            </a:r>
            <a:r>
              <a:rPr lang="en-US" sz="2600" b="1" dirty="0" err="1"/>
              <a:t>Blut</a:t>
            </a:r>
            <a:r>
              <a:rPr lang="en-US" sz="2600" b="1" dirty="0"/>
              <a:t> </a:t>
            </a:r>
            <a:r>
              <a:rPr lang="en-US" sz="2600" b="1" dirty="0" err="1"/>
              <a:t>haben</a:t>
            </a:r>
            <a:r>
              <a:rPr lang="en-US" sz="2600" b="1" dirty="0"/>
              <a:t> </a:t>
            </a:r>
            <a:r>
              <a:rPr lang="en-US" sz="2600" b="1" dirty="0" err="1"/>
              <a:t>dir</a:t>
            </a:r>
            <a:r>
              <a:rPr lang="en-US" sz="2600" b="1" dirty="0"/>
              <a:t> das </a:t>
            </a:r>
            <a:r>
              <a:rPr lang="en-US" sz="2600" b="1" dirty="0" err="1"/>
              <a:t>nicht</a:t>
            </a:r>
            <a:r>
              <a:rPr lang="en-US" sz="2600" b="1" dirty="0"/>
              <a:t> </a:t>
            </a:r>
            <a:r>
              <a:rPr lang="en-US" sz="2600" b="1" dirty="0" err="1"/>
              <a:t>offenbart</a:t>
            </a:r>
            <a:r>
              <a:rPr lang="en-US" sz="2600" b="1" dirty="0"/>
              <a:t>, </a:t>
            </a:r>
            <a:r>
              <a:rPr lang="en-US" sz="2600" b="1" dirty="0" err="1"/>
              <a:t>sondern</a:t>
            </a:r>
            <a:r>
              <a:rPr lang="en-US" sz="2600" b="1" dirty="0"/>
              <a:t> </a:t>
            </a:r>
            <a:r>
              <a:rPr lang="en-US" sz="2600" b="1" dirty="0" err="1"/>
              <a:t>mein</a:t>
            </a:r>
            <a:r>
              <a:rPr lang="en-US" sz="2600" b="1" dirty="0"/>
              <a:t> Vater </a:t>
            </a:r>
            <a:r>
              <a:rPr lang="en-US" sz="2600" b="1" dirty="0" err="1"/>
              <a:t>im</a:t>
            </a:r>
            <a:r>
              <a:rPr lang="en-US" sz="2600" b="1" dirty="0"/>
              <a:t> Himmel.</a:t>
            </a:r>
            <a:r>
              <a:rPr lang="en-US" sz="2600" dirty="0"/>
              <a:t> Und ich sage </a:t>
            </a:r>
            <a:r>
              <a:rPr lang="en-US" sz="2600" dirty="0" err="1"/>
              <a:t>dir</a:t>
            </a:r>
            <a:r>
              <a:rPr lang="en-US" sz="2600" dirty="0"/>
              <a:t> </a:t>
            </a:r>
            <a:r>
              <a:rPr lang="en-US" sz="2600" dirty="0" err="1"/>
              <a:t>auch</a:t>
            </a:r>
            <a:r>
              <a:rPr lang="en-US" sz="2600" dirty="0"/>
              <a:t>: </a:t>
            </a:r>
            <a:r>
              <a:rPr lang="en-US" sz="2600" b="1" dirty="0"/>
              <a:t>Du </a:t>
            </a:r>
            <a:r>
              <a:rPr lang="en-US" sz="2600" b="1" dirty="0" err="1"/>
              <a:t>bist</a:t>
            </a:r>
            <a:r>
              <a:rPr lang="en-US" sz="2600" b="1" dirty="0"/>
              <a:t> Petrus, und auf </a:t>
            </a:r>
            <a:r>
              <a:rPr lang="en-US" sz="2600" b="1" dirty="0" err="1"/>
              <a:t>diesen</a:t>
            </a:r>
            <a:r>
              <a:rPr lang="en-US" sz="2600" b="1" dirty="0"/>
              <a:t> Felsen will ich </a:t>
            </a:r>
            <a:r>
              <a:rPr lang="en-US" sz="2600" b="1" dirty="0" err="1"/>
              <a:t>meine</a:t>
            </a:r>
            <a:r>
              <a:rPr lang="en-US" sz="2600" b="1" dirty="0"/>
              <a:t> Gemeinde </a:t>
            </a:r>
            <a:r>
              <a:rPr lang="en-US" sz="2600" b="1" dirty="0" err="1"/>
              <a:t>bauen</a:t>
            </a:r>
            <a:r>
              <a:rPr lang="en-US" sz="2600" dirty="0"/>
              <a:t>, und die </a:t>
            </a:r>
            <a:r>
              <a:rPr lang="en-US" sz="2600" dirty="0" err="1"/>
              <a:t>Pforten</a:t>
            </a:r>
            <a:r>
              <a:rPr lang="en-US" sz="2600" dirty="0"/>
              <a:t> der </a:t>
            </a:r>
            <a:r>
              <a:rPr lang="en-US" sz="2600" dirty="0" err="1"/>
              <a:t>Hölle</a:t>
            </a:r>
            <a:r>
              <a:rPr lang="en-US" sz="2600" dirty="0"/>
              <a:t> </a:t>
            </a:r>
            <a:r>
              <a:rPr lang="en-US" sz="2600" dirty="0" err="1"/>
              <a:t>sollen</a:t>
            </a:r>
            <a:r>
              <a:rPr lang="en-US" sz="2600" dirty="0"/>
              <a:t> </a:t>
            </a:r>
            <a:r>
              <a:rPr lang="en-US" sz="2600" dirty="0" err="1"/>
              <a:t>sie</a:t>
            </a:r>
            <a:r>
              <a:rPr lang="en-US" sz="2600" dirty="0"/>
              <a:t> </a:t>
            </a:r>
            <a:r>
              <a:rPr lang="en-US" sz="2600" dirty="0" err="1"/>
              <a:t>nicht</a:t>
            </a:r>
            <a:r>
              <a:rPr lang="en-US" sz="2600" dirty="0"/>
              <a:t> </a:t>
            </a:r>
            <a:r>
              <a:rPr lang="en-US" sz="2600" dirty="0" err="1"/>
              <a:t>überwältigen</a:t>
            </a:r>
            <a:r>
              <a:rPr lang="en-US" sz="2600" dirty="0"/>
              <a:t>. Ich will </a:t>
            </a:r>
            <a:r>
              <a:rPr lang="en-US" sz="2600" dirty="0" err="1"/>
              <a:t>dir</a:t>
            </a:r>
            <a:r>
              <a:rPr lang="en-US" sz="2600" dirty="0"/>
              <a:t> die </a:t>
            </a:r>
            <a:r>
              <a:rPr lang="en-US" sz="2600" dirty="0" err="1"/>
              <a:t>Schlüssel</a:t>
            </a:r>
            <a:r>
              <a:rPr lang="en-US" sz="2600" dirty="0"/>
              <a:t> des </a:t>
            </a:r>
            <a:r>
              <a:rPr lang="en-US" sz="2600" dirty="0" err="1"/>
              <a:t>Himmelreichs</a:t>
            </a:r>
            <a:r>
              <a:rPr lang="en-US" sz="2600" dirty="0"/>
              <a:t> </a:t>
            </a:r>
            <a:r>
              <a:rPr lang="en-US" sz="2600" dirty="0" err="1"/>
              <a:t>geben</a:t>
            </a:r>
            <a:r>
              <a:rPr lang="en-US" sz="2600" dirty="0"/>
              <a:t>: Was du auf Erden </a:t>
            </a:r>
            <a:r>
              <a:rPr lang="en-US" sz="2600" dirty="0" err="1"/>
              <a:t>binden</a:t>
            </a:r>
            <a:r>
              <a:rPr lang="en-US" sz="2600" dirty="0"/>
              <a:t> </a:t>
            </a:r>
            <a:r>
              <a:rPr lang="en-US" sz="2600" dirty="0" err="1"/>
              <a:t>wirst</a:t>
            </a:r>
            <a:r>
              <a:rPr lang="en-US" sz="2600" dirty="0"/>
              <a:t>, </a:t>
            </a:r>
            <a:r>
              <a:rPr lang="en-US" sz="2600" dirty="0" err="1"/>
              <a:t>soll</a:t>
            </a:r>
            <a:r>
              <a:rPr lang="en-US" sz="2600" dirty="0"/>
              <a:t> </a:t>
            </a:r>
            <a:r>
              <a:rPr lang="en-US" sz="2600" dirty="0" err="1"/>
              <a:t>auch</a:t>
            </a:r>
            <a:r>
              <a:rPr lang="en-US" sz="2600" dirty="0"/>
              <a:t> </a:t>
            </a:r>
            <a:r>
              <a:rPr lang="en-US" sz="2600" dirty="0" err="1"/>
              <a:t>im</a:t>
            </a:r>
            <a:r>
              <a:rPr lang="en-US" sz="2600" dirty="0"/>
              <a:t> Himmel </a:t>
            </a:r>
            <a:r>
              <a:rPr lang="en-US" sz="2600" dirty="0" err="1"/>
              <a:t>gebunden</a:t>
            </a:r>
            <a:r>
              <a:rPr lang="en-US" sz="2600" dirty="0"/>
              <a:t> sein, und was du auf Erden </a:t>
            </a:r>
            <a:r>
              <a:rPr lang="en-US" sz="2600" dirty="0" err="1"/>
              <a:t>lösen</a:t>
            </a:r>
            <a:r>
              <a:rPr lang="en-US" sz="2600" dirty="0"/>
              <a:t> </a:t>
            </a:r>
            <a:r>
              <a:rPr lang="en-US" sz="2600" dirty="0" err="1"/>
              <a:t>wirst</a:t>
            </a:r>
            <a:r>
              <a:rPr lang="en-US" sz="2600" dirty="0"/>
              <a:t>, </a:t>
            </a:r>
            <a:r>
              <a:rPr lang="en-US" sz="2600" dirty="0" err="1"/>
              <a:t>soll</a:t>
            </a:r>
            <a:r>
              <a:rPr lang="en-US" sz="2600" dirty="0"/>
              <a:t> </a:t>
            </a:r>
            <a:r>
              <a:rPr lang="en-US" sz="2600" dirty="0" err="1"/>
              <a:t>auch</a:t>
            </a:r>
            <a:r>
              <a:rPr lang="en-US" sz="2600" dirty="0"/>
              <a:t> </a:t>
            </a:r>
            <a:r>
              <a:rPr lang="en-US" sz="2600" dirty="0" err="1"/>
              <a:t>im</a:t>
            </a:r>
            <a:r>
              <a:rPr lang="en-US" sz="2600" dirty="0"/>
              <a:t> Himmel </a:t>
            </a:r>
            <a:r>
              <a:rPr lang="en-US" sz="2600" dirty="0" err="1"/>
              <a:t>gelöst</a:t>
            </a:r>
            <a:r>
              <a:rPr lang="en-US" sz="2600" dirty="0"/>
              <a:t> sein. Da </a:t>
            </a:r>
            <a:r>
              <a:rPr lang="en-US" sz="2600" dirty="0" err="1"/>
              <a:t>gebot</a:t>
            </a:r>
            <a:r>
              <a:rPr lang="en-US" sz="2600" dirty="0"/>
              <a:t> er den </a:t>
            </a:r>
            <a:r>
              <a:rPr lang="en-US" sz="2600" dirty="0" err="1"/>
              <a:t>Jüngern</a:t>
            </a:r>
            <a:r>
              <a:rPr lang="en-US" sz="2600" dirty="0"/>
              <a:t>, </a:t>
            </a:r>
            <a:r>
              <a:rPr lang="en-US" sz="2600" dirty="0" err="1"/>
              <a:t>niemandem</a:t>
            </a:r>
            <a:r>
              <a:rPr lang="en-US" sz="2600" dirty="0"/>
              <a:t> zu </a:t>
            </a:r>
            <a:r>
              <a:rPr lang="en-US" sz="2600" dirty="0" err="1"/>
              <a:t>sagen</a:t>
            </a:r>
            <a:r>
              <a:rPr lang="en-US" sz="2600" dirty="0"/>
              <a:t>, </a:t>
            </a:r>
            <a:r>
              <a:rPr lang="en-US" sz="2600" dirty="0" err="1"/>
              <a:t>dass</a:t>
            </a:r>
            <a:r>
              <a:rPr lang="en-US" sz="2600" dirty="0"/>
              <a:t> er der Christus sei.</a:t>
            </a:r>
          </a:p>
          <a:p>
            <a:pPr indent="-228600">
              <a:lnSpc>
                <a:spcPct val="90000"/>
              </a:lnSpc>
              <a:spcAft>
                <a:spcPts val="600"/>
              </a:spcAft>
              <a:buFont typeface="Arial" panose="020B0604020202020204" pitchFamily="34" charset="0"/>
              <a:buChar char="•"/>
            </a:pPr>
            <a:endParaRPr lang="en-US" sz="1100" dirty="0"/>
          </a:p>
          <a:p>
            <a:pPr>
              <a:lnSpc>
                <a:spcPct val="90000"/>
              </a:lnSpc>
              <a:spcAft>
                <a:spcPts val="600"/>
              </a:spcAft>
            </a:pPr>
            <a:r>
              <a:rPr lang="en-US" sz="1100" dirty="0"/>
              <a:t>Mt 16,17-20</a:t>
            </a:r>
          </a:p>
        </p:txBody>
      </p:sp>
    </p:spTree>
    <p:extLst>
      <p:ext uri="{BB962C8B-B14F-4D97-AF65-F5344CB8AC3E}">
        <p14:creationId xmlns:p14="http://schemas.microsoft.com/office/powerpoint/2010/main" val="3507561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D7CBA9FD-E461-31DF-8033-0EA5CBA2FC4B}"/>
              </a:ext>
            </a:extLst>
          </p:cNvPr>
          <p:cNvPicPr>
            <a:picLocks noChangeAspect="1"/>
          </p:cNvPicPr>
          <p:nvPr/>
        </p:nvPicPr>
        <p:blipFill rotWithShape="1">
          <a:blip r:embed="rId2">
            <a:extLst>
              <a:ext uri="{28A0092B-C50C-407E-A947-70E740481C1C}">
                <a14:useLocalDpi xmlns:a14="http://schemas.microsoft.com/office/drawing/2010/main" val="0"/>
              </a:ext>
            </a:extLst>
          </a:blip>
          <a:srcRect r="36563"/>
          <a:stretch/>
        </p:blipFill>
        <p:spPr>
          <a:xfrm>
            <a:off x="4549966" y="61951"/>
            <a:ext cx="7642034" cy="6776136"/>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feld 2">
            <a:extLst>
              <a:ext uri="{FF2B5EF4-FFF2-40B4-BE49-F238E27FC236}">
                <a16:creationId xmlns:a16="http://schemas.microsoft.com/office/drawing/2014/main" id="{069EFF7B-0087-6C13-0A1A-4EFB81DF3673}"/>
              </a:ext>
            </a:extLst>
          </p:cNvPr>
          <p:cNvSpPr txBox="1"/>
          <p:nvPr/>
        </p:nvSpPr>
        <p:spPr>
          <a:xfrm>
            <a:off x="374574" y="581875"/>
            <a:ext cx="4285816" cy="5736288"/>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2400" dirty="0" err="1"/>
              <a:t>Seit</a:t>
            </a:r>
            <a:r>
              <a:rPr lang="en-US" sz="2400" dirty="0"/>
              <a:t> der Zeit </a:t>
            </a:r>
            <a:r>
              <a:rPr lang="en-US" sz="2400" dirty="0" err="1"/>
              <a:t>fing</a:t>
            </a:r>
            <a:r>
              <a:rPr lang="en-US" sz="2400" dirty="0"/>
              <a:t> Jesus an, </a:t>
            </a:r>
            <a:r>
              <a:rPr lang="en-US" sz="2400" dirty="0" err="1"/>
              <a:t>seinen</a:t>
            </a:r>
            <a:r>
              <a:rPr lang="en-US" sz="2400" dirty="0"/>
              <a:t> </a:t>
            </a:r>
            <a:r>
              <a:rPr lang="en-US" sz="2400" dirty="0" err="1"/>
              <a:t>Jüngern</a:t>
            </a:r>
            <a:r>
              <a:rPr lang="en-US" sz="2400" dirty="0"/>
              <a:t> zu </a:t>
            </a:r>
            <a:r>
              <a:rPr lang="en-US" sz="2400" dirty="0" err="1"/>
              <a:t>zeigen</a:t>
            </a:r>
            <a:r>
              <a:rPr lang="en-US" sz="2400" dirty="0"/>
              <a:t>, </a:t>
            </a:r>
            <a:r>
              <a:rPr lang="en-US" sz="2400" dirty="0" err="1"/>
              <a:t>dass</a:t>
            </a:r>
            <a:r>
              <a:rPr lang="en-US" sz="2400" dirty="0"/>
              <a:t> er </a:t>
            </a:r>
            <a:r>
              <a:rPr lang="en-US" sz="2400" dirty="0" err="1"/>
              <a:t>nach</a:t>
            </a:r>
            <a:r>
              <a:rPr lang="en-US" sz="2400" dirty="0"/>
              <a:t> Jerusalem </a:t>
            </a:r>
            <a:r>
              <a:rPr lang="en-US" sz="2400" dirty="0" err="1"/>
              <a:t>gehen</a:t>
            </a:r>
            <a:r>
              <a:rPr lang="en-US" sz="2400" dirty="0"/>
              <a:t> und </a:t>
            </a:r>
            <a:r>
              <a:rPr lang="en-US" sz="2400" b="1" dirty="0" err="1"/>
              <a:t>viel</a:t>
            </a:r>
            <a:r>
              <a:rPr lang="en-US" sz="2400" b="1" dirty="0"/>
              <a:t> </a:t>
            </a:r>
            <a:r>
              <a:rPr lang="en-US" sz="2400" b="1" dirty="0" err="1"/>
              <a:t>leiden</a:t>
            </a:r>
            <a:r>
              <a:rPr lang="en-US" sz="2400" b="1" dirty="0"/>
              <a:t> </a:t>
            </a:r>
            <a:r>
              <a:rPr lang="en-US" sz="2400" b="1" dirty="0" err="1"/>
              <a:t>müsse</a:t>
            </a:r>
            <a:r>
              <a:rPr lang="en-US" sz="2400" b="1" dirty="0"/>
              <a:t> von den </a:t>
            </a:r>
            <a:r>
              <a:rPr lang="en-US" sz="2400" b="1" dirty="0" err="1"/>
              <a:t>Ältesten</a:t>
            </a:r>
            <a:r>
              <a:rPr lang="en-US" sz="2400" b="1" dirty="0"/>
              <a:t> und </a:t>
            </a:r>
            <a:r>
              <a:rPr lang="en-US" sz="2400" b="1" dirty="0" err="1"/>
              <a:t>Hohenpriestern</a:t>
            </a:r>
            <a:r>
              <a:rPr lang="en-US" sz="2400" b="1" dirty="0"/>
              <a:t> und </a:t>
            </a:r>
            <a:r>
              <a:rPr lang="en-US" sz="2400" b="1" dirty="0" err="1"/>
              <a:t>Schriftgelehrten</a:t>
            </a:r>
            <a:r>
              <a:rPr lang="en-US" sz="2400" b="1" dirty="0"/>
              <a:t> und </a:t>
            </a:r>
            <a:r>
              <a:rPr lang="en-US" sz="2400" b="1" dirty="0" err="1"/>
              <a:t>getötet</a:t>
            </a:r>
            <a:r>
              <a:rPr lang="en-US" sz="2400" b="1" dirty="0"/>
              <a:t> </a:t>
            </a:r>
            <a:r>
              <a:rPr lang="en-US" sz="2400" b="1" dirty="0" err="1"/>
              <a:t>werden</a:t>
            </a:r>
            <a:r>
              <a:rPr lang="en-US" sz="2400" b="1" dirty="0"/>
              <a:t> und am </a:t>
            </a:r>
            <a:r>
              <a:rPr lang="en-US" sz="2400" b="1" dirty="0" err="1"/>
              <a:t>dritten</a:t>
            </a:r>
            <a:r>
              <a:rPr lang="en-US" sz="2400" b="1" dirty="0"/>
              <a:t> </a:t>
            </a:r>
            <a:r>
              <a:rPr lang="en-US" sz="2400" b="1" dirty="0" err="1"/>
              <a:t>Tage</a:t>
            </a:r>
            <a:r>
              <a:rPr lang="en-US" sz="2400" b="1" dirty="0"/>
              <a:t> </a:t>
            </a:r>
            <a:r>
              <a:rPr lang="en-US" sz="2400" b="1" dirty="0" err="1"/>
              <a:t>auferstehen</a:t>
            </a:r>
            <a:r>
              <a:rPr lang="en-US" sz="2400" b="1" dirty="0"/>
              <a:t>.  </a:t>
            </a:r>
          </a:p>
          <a:p>
            <a:pPr>
              <a:lnSpc>
                <a:spcPct val="90000"/>
              </a:lnSpc>
              <a:spcAft>
                <a:spcPts val="600"/>
              </a:spcAft>
            </a:pPr>
            <a:endParaRPr lang="en-US" sz="2400" b="1" dirty="0"/>
          </a:p>
          <a:p>
            <a:pPr>
              <a:lnSpc>
                <a:spcPct val="90000"/>
              </a:lnSpc>
              <a:spcAft>
                <a:spcPts val="600"/>
              </a:spcAft>
            </a:pPr>
            <a:r>
              <a:rPr lang="en-US" sz="2400" b="1" dirty="0"/>
              <a:t>Und Petrus </a:t>
            </a:r>
            <a:r>
              <a:rPr lang="en-US" sz="2400" b="1" dirty="0" err="1"/>
              <a:t>nahm</a:t>
            </a:r>
            <a:r>
              <a:rPr lang="en-US" sz="2400" b="1" dirty="0"/>
              <a:t> </a:t>
            </a:r>
            <a:r>
              <a:rPr lang="en-US" sz="2400" b="1" dirty="0" err="1"/>
              <a:t>ihn</a:t>
            </a:r>
            <a:r>
              <a:rPr lang="en-US" sz="2400" b="1" dirty="0"/>
              <a:t> </a:t>
            </a:r>
            <a:r>
              <a:rPr lang="en-US" sz="2400" b="1" dirty="0" err="1"/>
              <a:t>beiseite</a:t>
            </a:r>
            <a:r>
              <a:rPr lang="en-US" sz="2400" b="1" dirty="0"/>
              <a:t> und </a:t>
            </a:r>
            <a:r>
              <a:rPr lang="en-US" sz="2400" b="1" dirty="0" err="1"/>
              <a:t>fuhr</a:t>
            </a:r>
            <a:r>
              <a:rPr lang="en-US" sz="2400" b="1" dirty="0"/>
              <a:t> </a:t>
            </a:r>
            <a:r>
              <a:rPr lang="en-US" sz="2400" b="1" dirty="0" err="1"/>
              <a:t>ihn</a:t>
            </a:r>
            <a:r>
              <a:rPr lang="en-US" sz="2400" b="1" dirty="0"/>
              <a:t> an und </a:t>
            </a:r>
            <a:r>
              <a:rPr lang="en-US" sz="2400" b="1" dirty="0" err="1"/>
              <a:t>sprach</a:t>
            </a:r>
            <a:r>
              <a:rPr lang="en-US" sz="2400" b="1" dirty="0"/>
              <a:t>: </a:t>
            </a:r>
            <a:r>
              <a:rPr lang="en-US" sz="2400" dirty="0"/>
              <a:t>Gott </a:t>
            </a:r>
            <a:r>
              <a:rPr lang="en-US" sz="2400" dirty="0" err="1"/>
              <a:t>bewahre</a:t>
            </a:r>
            <a:r>
              <a:rPr lang="en-US" sz="2400" dirty="0"/>
              <a:t> dich, Herr! Das </a:t>
            </a:r>
            <a:r>
              <a:rPr lang="en-US" sz="2400" dirty="0" err="1"/>
              <a:t>widerfahre</a:t>
            </a:r>
            <a:r>
              <a:rPr lang="en-US" sz="2400" dirty="0"/>
              <a:t> </a:t>
            </a:r>
            <a:r>
              <a:rPr lang="en-US" sz="2400" dirty="0" err="1"/>
              <a:t>dir</a:t>
            </a:r>
            <a:r>
              <a:rPr lang="en-US" sz="2400" dirty="0"/>
              <a:t> </a:t>
            </a:r>
            <a:r>
              <a:rPr lang="en-US" sz="2400" dirty="0" err="1"/>
              <a:t>nur</a:t>
            </a:r>
            <a:r>
              <a:rPr lang="en-US" sz="2400" dirty="0"/>
              <a:t> </a:t>
            </a:r>
            <a:r>
              <a:rPr lang="en-US" sz="2400" dirty="0" err="1"/>
              <a:t>nicht</a:t>
            </a:r>
            <a:r>
              <a:rPr lang="en-US" sz="2400" dirty="0"/>
              <a:t>! </a:t>
            </a:r>
          </a:p>
          <a:p>
            <a:pPr>
              <a:lnSpc>
                <a:spcPct val="90000"/>
              </a:lnSpc>
              <a:spcAft>
                <a:spcPts val="600"/>
              </a:spcAft>
            </a:pPr>
            <a:endParaRPr lang="en-US" sz="2400" dirty="0"/>
          </a:p>
          <a:p>
            <a:pPr>
              <a:lnSpc>
                <a:spcPct val="90000"/>
              </a:lnSpc>
              <a:spcAft>
                <a:spcPts val="600"/>
              </a:spcAft>
            </a:pPr>
            <a:r>
              <a:rPr lang="en-US" sz="2400" dirty="0"/>
              <a:t>Er </a:t>
            </a:r>
            <a:r>
              <a:rPr lang="en-US" sz="2400" dirty="0" err="1"/>
              <a:t>aber</a:t>
            </a:r>
            <a:r>
              <a:rPr lang="en-US" sz="2400" dirty="0"/>
              <a:t> </a:t>
            </a:r>
            <a:r>
              <a:rPr lang="en-US" sz="2400" dirty="0" err="1"/>
              <a:t>wandte</a:t>
            </a:r>
            <a:r>
              <a:rPr lang="en-US" sz="2400" dirty="0"/>
              <a:t> </a:t>
            </a:r>
            <a:r>
              <a:rPr lang="en-US" sz="2400" dirty="0" err="1"/>
              <a:t>sich</a:t>
            </a:r>
            <a:r>
              <a:rPr lang="en-US" sz="2400" dirty="0"/>
              <a:t> um und </a:t>
            </a:r>
            <a:r>
              <a:rPr lang="en-US" sz="2400" dirty="0" err="1"/>
              <a:t>sprach</a:t>
            </a:r>
            <a:r>
              <a:rPr lang="en-US" sz="2400" dirty="0"/>
              <a:t> zu Petrus: </a:t>
            </a:r>
            <a:r>
              <a:rPr lang="en-US" sz="2400" b="1" dirty="0" err="1"/>
              <a:t>Geh</a:t>
            </a:r>
            <a:r>
              <a:rPr lang="en-US" sz="2400" b="1" dirty="0"/>
              <a:t> </a:t>
            </a:r>
            <a:r>
              <a:rPr lang="en-US" sz="2400" b="1" dirty="0" err="1"/>
              <a:t>weg</a:t>
            </a:r>
            <a:r>
              <a:rPr lang="en-US" sz="2400" b="1" dirty="0"/>
              <a:t> von mir, Satan! Du </a:t>
            </a:r>
            <a:r>
              <a:rPr lang="en-US" sz="2400" b="1" dirty="0" err="1"/>
              <a:t>bist</a:t>
            </a:r>
            <a:r>
              <a:rPr lang="en-US" sz="2400" b="1" dirty="0"/>
              <a:t> mir </a:t>
            </a:r>
            <a:r>
              <a:rPr lang="en-US" sz="2400" b="1" dirty="0" err="1"/>
              <a:t>ein</a:t>
            </a:r>
            <a:r>
              <a:rPr lang="en-US" sz="2400" b="1" dirty="0"/>
              <a:t> </a:t>
            </a:r>
            <a:r>
              <a:rPr lang="en-US" sz="2400" b="1" dirty="0" err="1"/>
              <a:t>Ärgernis</a:t>
            </a:r>
            <a:r>
              <a:rPr lang="en-US" sz="2400" b="1" dirty="0"/>
              <a:t>; </a:t>
            </a:r>
            <a:r>
              <a:rPr lang="en-US" sz="2400" b="1" dirty="0" err="1"/>
              <a:t>denn</a:t>
            </a:r>
            <a:r>
              <a:rPr lang="en-US" sz="2400" b="1" dirty="0"/>
              <a:t> du </a:t>
            </a:r>
            <a:r>
              <a:rPr lang="en-US" sz="2400" b="1" dirty="0" err="1"/>
              <a:t>meinst</a:t>
            </a:r>
            <a:r>
              <a:rPr lang="en-US" sz="2400" b="1" dirty="0"/>
              <a:t> </a:t>
            </a:r>
            <a:r>
              <a:rPr lang="en-US" sz="2400" b="1" dirty="0" err="1"/>
              <a:t>nicht</a:t>
            </a:r>
            <a:r>
              <a:rPr lang="en-US" sz="2400" b="1" dirty="0"/>
              <a:t>, was </a:t>
            </a:r>
            <a:r>
              <a:rPr lang="en-US" sz="2400" b="1" dirty="0" err="1"/>
              <a:t>göttlich</a:t>
            </a:r>
            <a:r>
              <a:rPr lang="en-US" sz="2400" b="1" dirty="0"/>
              <a:t>, </a:t>
            </a:r>
            <a:r>
              <a:rPr lang="en-US" sz="2400" b="1" dirty="0" err="1"/>
              <a:t>sondern</a:t>
            </a:r>
            <a:r>
              <a:rPr lang="en-US" sz="2400" b="1" dirty="0"/>
              <a:t> was </a:t>
            </a:r>
            <a:r>
              <a:rPr lang="en-US" sz="2400" b="1" dirty="0" err="1"/>
              <a:t>menschlich</a:t>
            </a:r>
            <a:r>
              <a:rPr lang="en-US" sz="2400" b="1" dirty="0"/>
              <a:t> </a:t>
            </a:r>
            <a:r>
              <a:rPr lang="en-US" sz="2400" b="1" dirty="0" err="1"/>
              <a:t>ist</a:t>
            </a:r>
            <a:r>
              <a:rPr lang="en-US" sz="2400" b="1" dirty="0"/>
              <a:t>.</a:t>
            </a:r>
          </a:p>
          <a:p>
            <a:pPr>
              <a:lnSpc>
                <a:spcPct val="90000"/>
              </a:lnSpc>
              <a:spcAft>
                <a:spcPts val="600"/>
              </a:spcAft>
            </a:pPr>
            <a:endParaRPr lang="en-US" sz="1700" b="1" dirty="0"/>
          </a:p>
          <a:p>
            <a:pPr>
              <a:lnSpc>
                <a:spcPct val="90000"/>
              </a:lnSpc>
              <a:spcAft>
                <a:spcPts val="600"/>
              </a:spcAft>
            </a:pPr>
            <a:r>
              <a:rPr lang="en-US" sz="1700" i="1" dirty="0"/>
              <a:t>Mt 16,21-23</a:t>
            </a:r>
          </a:p>
        </p:txBody>
      </p:sp>
    </p:spTree>
    <p:extLst>
      <p:ext uri="{BB962C8B-B14F-4D97-AF65-F5344CB8AC3E}">
        <p14:creationId xmlns:p14="http://schemas.microsoft.com/office/powerpoint/2010/main" val="1048075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D73C3CB-EF78-B96E-4FCB-3FDF5E8018D4}"/>
              </a:ext>
            </a:extLst>
          </p:cNvPr>
          <p:cNvSpPr txBox="1"/>
          <p:nvPr/>
        </p:nvSpPr>
        <p:spPr>
          <a:xfrm>
            <a:off x="868218" y="572654"/>
            <a:ext cx="4812145" cy="5847755"/>
          </a:xfrm>
          <a:prstGeom prst="rect">
            <a:avLst/>
          </a:prstGeom>
          <a:noFill/>
        </p:spPr>
        <p:txBody>
          <a:bodyPr wrap="square" rtlCol="0">
            <a:spAutoFit/>
          </a:bodyPr>
          <a:lstStyle/>
          <a:p>
            <a:pPr marL="342900" indent="-342900">
              <a:buAutoNum type="arabicPeriod"/>
            </a:pPr>
            <a:r>
              <a:rPr lang="de-DE" sz="2000" dirty="0"/>
              <a:t>Warum fragt Jesus erst, was „die Leute“ über ihn denken und </a:t>
            </a:r>
            <a:r>
              <a:rPr lang="de-DE" sz="2000" i="1" dirty="0"/>
              <a:t>dann</a:t>
            </a:r>
            <a:r>
              <a:rPr lang="de-DE" sz="2000" dirty="0"/>
              <a:t>, was seine Jünger von ihm halten? </a:t>
            </a:r>
          </a:p>
          <a:p>
            <a:pPr marL="342900" indent="-342900">
              <a:buAutoNum type="arabicPeriod"/>
            </a:pPr>
            <a:endParaRPr lang="de-DE" sz="2000" dirty="0"/>
          </a:p>
          <a:p>
            <a:pPr marL="342900" indent="-342900">
              <a:buAutoNum type="arabicPeriod"/>
            </a:pPr>
            <a:r>
              <a:rPr lang="de-DE" sz="2000" dirty="0"/>
              <a:t>Was bedeutet es, sich zu jemandem zu bekennen?</a:t>
            </a:r>
          </a:p>
          <a:p>
            <a:pPr marL="342900" indent="-342900">
              <a:buAutoNum type="arabicPeriod"/>
            </a:pPr>
            <a:endParaRPr lang="de-DE" sz="2000" dirty="0"/>
          </a:p>
          <a:p>
            <a:pPr marL="342900" indent="-342900">
              <a:buAutoNum type="arabicPeriod"/>
            </a:pPr>
            <a:r>
              <a:rPr lang="de-DE" sz="2000" dirty="0"/>
              <a:t>Was bedeutet in den Augen des Petrus, sich zu Jesus als dem „Christus“ zu bekennen? </a:t>
            </a:r>
          </a:p>
          <a:p>
            <a:pPr marL="342900" indent="-342900">
              <a:buAutoNum type="arabicPeriod"/>
            </a:pPr>
            <a:endParaRPr lang="de-DE" sz="2000" dirty="0"/>
          </a:p>
          <a:p>
            <a:pPr marL="342900" indent="-342900">
              <a:buAutoNum type="arabicPeriod"/>
            </a:pPr>
            <a:r>
              <a:rPr lang="de-DE" sz="2000" dirty="0"/>
              <a:t>Wie können wir das harte Wort Jesu vom „Satan“ verstehen?   </a:t>
            </a:r>
          </a:p>
          <a:p>
            <a:pPr marL="342900" indent="-342900">
              <a:buAutoNum type="arabicPeriod"/>
            </a:pPr>
            <a:endParaRPr lang="de-DE" sz="2000" dirty="0"/>
          </a:p>
          <a:p>
            <a:pPr marL="342900" indent="-342900">
              <a:buAutoNum type="arabicPeriod"/>
            </a:pPr>
            <a:endParaRPr lang="de-DE" sz="2000" dirty="0"/>
          </a:p>
          <a:p>
            <a:pPr marL="342900" indent="-342900">
              <a:buAutoNum type="arabicPeriod"/>
            </a:pPr>
            <a:endParaRPr lang="de-DE" sz="2000" dirty="0"/>
          </a:p>
          <a:p>
            <a:pPr marL="342900" indent="-342900">
              <a:buAutoNum type="arabicPeriod"/>
            </a:pPr>
            <a:endParaRPr lang="de-DE" dirty="0"/>
          </a:p>
          <a:p>
            <a:pPr marL="342900" indent="-342900">
              <a:buAutoNum type="arabicPeriod"/>
            </a:pPr>
            <a:endParaRPr lang="de-DE" dirty="0"/>
          </a:p>
          <a:p>
            <a:pPr marL="342900" indent="-342900">
              <a:buAutoNum type="arabicPeriod"/>
            </a:pPr>
            <a:endParaRPr lang="de-DE" dirty="0"/>
          </a:p>
        </p:txBody>
      </p:sp>
      <p:pic>
        <p:nvPicPr>
          <p:cNvPr id="3" name="Grafik 2">
            <a:extLst>
              <a:ext uri="{FF2B5EF4-FFF2-40B4-BE49-F238E27FC236}">
                <a16:creationId xmlns:a16="http://schemas.microsoft.com/office/drawing/2014/main" id="{A08740BB-31E0-2D68-AC0D-7D8BEAF18FB8}"/>
              </a:ext>
            </a:extLst>
          </p:cNvPr>
          <p:cNvPicPr>
            <a:picLocks noChangeAspect="1"/>
          </p:cNvPicPr>
          <p:nvPr/>
        </p:nvPicPr>
        <p:blipFill>
          <a:blip r:embed="rId2"/>
          <a:stretch>
            <a:fillRect/>
          </a:stretch>
        </p:blipFill>
        <p:spPr>
          <a:xfrm>
            <a:off x="8527055" y="4105367"/>
            <a:ext cx="2610668" cy="2315042"/>
          </a:xfrm>
          <a:prstGeom prst="rect">
            <a:avLst/>
          </a:prstGeom>
        </p:spPr>
      </p:pic>
      <p:pic>
        <p:nvPicPr>
          <p:cNvPr id="4" name="Grafik 3" descr="Ein Bild, das Gras enthält.&#10;&#10;Automatisch generierte Beschreibung">
            <a:extLst>
              <a:ext uri="{FF2B5EF4-FFF2-40B4-BE49-F238E27FC236}">
                <a16:creationId xmlns:a16="http://schemas.microsoft.com/office/drawing/2014/main" id="{BA0052C5-431D-0ED0-F61D-F3EF8D1E23A4}"/>
              </a:ext>
            </a:extLst>
          </p:cNvPr>
          <p:cNvPicPr>
            <a:picLocks noChangeAspect="1"/>
          </p:cNvPicPr>
          <p:nvPr/>
        </p:nvPicPr>
        <p:blipFill rotWithShape="1">
          <a:blip r:embed="rId3">
            <a:extLst>
              <a:ext uri="{28A0092B-C50C-407E-A947-70E740481C1C}">
                <a14:useLocalDpi xmlns:a14="http://schemas.microsoft.com/office/drawing/2010/main" val="0"/>
              </a:ext>
            </a:extLst>
          </a:blip>
          <a:srcRect l="6205" r="14483"/>
          <a:stretch/>
        </p:blipFill>
        <p:spPr>
          <a:xfrm>
            <a:off x="6278679" y="1399566"/>
            <a:ext cx="3194585" cy="2265692"/>
          </a:xfrm>
          <a:prstGeom prst="rect">
            <a:avLst/>
          </a:prstGeom>
        </p:spPr>
      </p:pic>
      <p:pic>
        <p:nvPicPr>
          <p:cNvPr id="6" name="Grafik 5" descr="Ein Bild, das Cartoon, Kreis, Clipart, Kunst enthält.&#10;&#10;Automatisch generierte Beschreibung">
            <a:extLst>
              <a:ext uri="{FF2B5EF4-FFF2-40B4-BE49-F238E27FC236}">
                <a16:creationId xmlns:a16="http://schemas.microsoft.com/office/drawing/2014/main" id="{82AE9533-AA19-5FA0-5D86-2D63B2F3F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039" y="0"/>
            <a:ext cx="1471961" cy="1471961"/>
          </a:xfrm>
          <a:prstGeom prst="rect">
            <a:avLst/>
          </a:prstGeom>
        </p:spPr>
      </p:pic>
    </p:spTree>
    <p:extLst>
      <p:ext uri="{BB962C8B-B14F-4D97-AF65-F5344CB8AC3E}">
        <p14:creationId xmlns:p14="http://schemas.microsoft.com/office/powerpoint/2010/main" val="1049556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Himmel, Wasser, draußen enthält.&#10;&#10;Automatisch generierte Beschreibung">
            <a:extLst>
              <a:ext uri="{FF2B5EF4-FFF2-40B4-BE49-F238E27FC236}">
                <a16:creationId xmlns:a16="http://schemas.microsoft.com/office/drawing/2014/main" id="{DBB05247-C204-D3D0-F795-D2F90C8EAB67}"/>
              </a:ext>
            </a:extLst>
          </p:cNvPr>
          <p:cNvPicPr>
            <a:picLocks noChangeAspect="1"/>
          </p:cNvPicPr>
          <p:nvPr/>
        </p:nvPicPr>
        <p:blipFill rotWithShape="1">
          <a:blip r:embed="rId2">
            <a:extLst>
              <a:ext uri="{28A0092B-C50C-407E-A947-70E740481C1C}">
                <a14:useLocalDpi xmlns:a14="http://schemas.microsoft.com/office/drawing/2010/main" val="0"/>
              </a:ext>
            </a:extLst>
          </a:blip>
          <a:srcRect t="11765"/>
          <a:stretch/>
        </p:blipFill>
        <p:spPr>
          <a:xfrm>
            <a:off x="-3049" y="0"/>
            <a:ext cx="12191999" cy="6857990"/>
          </a:xfrm>
          <a:prstGeom prst="rect">
            <a:avLst/>
          </a:prstGeom>
        </p:spPr>
      </p:pic>
      <p:sp>
        <p:nvSpPr>
          <p:cNvPr id="2" name="Titel 1">
            <a:extLst>
              <a:ext uri="{FF2B5EF4-FFF2-40B4-BE49-F238E27FC236}">
                <a16:creationId xmlns:a16="http://schemas.microsoft.com/office/drawing/2014/main" id="{1B9F3476-448C-1702-FDB8-AC88D9690DC9}"/>
              </a:ext>
            </a:extLst>
          </p:cNvPr>
          <p:cNvSpPr>
            <a:spLocks noGrp="1"/>
          </p:cNvSpPr>
          <p:nvPr>
            <p:ph type="ctrTitle"/>
          </p:nvPr>
        </p:nvSpPr>
        <p:spPr>
          <a:xfrm>
            <a:off x="1712509" y="966047"/>
            <a:ext cx="8465361" cy="2483089"/>
          </a:xfrm>
          <a:effectLst>
            <a:outerShdw blurRad="50800" dist="38100" dir="2700000" algn="tl" rotWithShape="0">
              <a:prstClr val="black">
                <a:alpha val="40000"/>
              </a:prstClr>
            </a:outerShdw>
          </a:effectLst>
        </p:spPr>
        <p:txBody>
          <a:bodyPr>
            <a:normAutofit fontScale="90000"/>
          </a:bodyPr>
          <a:lstStyle/>
          <a:p>
            <a:r>
              <a:rPr lang="de-DE" sz="8800" b="1" dirty="0">
                <a:solidFill>
                  <a:schemeClr val="bg1"/>
                </a:solidFill>
                <a:latin typeface="+mn-lt"/>
              </a:rPr>
              <a:t>Simon „Petrus“</a:t>
            </a:r>
            <a:br>
              <a:rPr lang="de-DE" sz="8800" b="1" dirty="0">
                <a:solidFill>
                  <a:schemeClr val="bg1"/>
                </a:solidFill>
                <a:latin typeface="+mn-lt"/>
              </a:rPr>
            </a:br>
            <a:r>
              <a:rPr lang="de-DE" sz="8800" b="1" dirty="0">
                <a:solidFill>
                  <a:schemeClr val="bg1"/>
                </a:solidFill>
                <a:latin typeface="+mn-lt"/>
              </a:rPr>
              <a:t>Teil 3 </a:t>
            </a:r>
          </a:p>
        </p:txBody>
      </p:sp>
      <p:sp>
        <p:nvSpPr>
          <p:cNvPr id="3" name="Untertitel 2">
            <a:extLst>
              <a:ext uri="{FF2B5EF4-FFF2-40B4-BE49-F238E27FC236}">
                <a16:creationId xmlns:a16="http://schemas.microsoft.com/office/drawing/2014/main" id="{BB985FC9-AE1F-DD6E-5988-6B2DB5A4568B}"/>
              </a:ext>
            </a:extLst>
          </p:cNvPr>
          <p:cNvSpPr>
            <a:spLocks noGrp="1"/>
          </p:cNvSpPr>
          <p:nvPr>
            <p:ph type="subTitle" idx="1"/>
          </p:nvPr>
        </p:nvSpPr>
        <p:spPr>
          <a:xfrm>
            <a:off x="224832" y="5563953"/>
            <a:ext cx="11736236" cy="977720"/>
          </a:xfrm>
          <a:effectLst>
            <a:outerShdw blurRad="50800" dist="38100" dir="2700000" algn="tl" rotWithShape="0">
              <a:prstClr val="black">
                <a:alpha val="40000"/>
              </a:prstClr>
            </a:outerShdw>
          </a:effectLst>
        </p:spPr>
        <p:txBody>
          <a:bodyPr>
            <a:noAutofit/>
          </a:bodyPr>
          <a:lstStyle/>
          <a:p>
            <a:r>
              <a:rPr lang="de-DE" sz="4800" b="1" dirty="0">
                <a:solidFill>
                  <a:schemeClr val="bg1"/>
                </a:solidFill>
              </a:rPr>
              <a:t>Untergang und neues Vertrauen  </a:t>
            </a:r>
          </a:p>
        </p:txBody>
      </p:sp>
      <p:pic>
        <p:nvPicPr>
          <p:cNvPr id="6" name="Grafik 5" descr="Ein Bild, das Kunst, Cartoon, Symbol, Clipart enthält.&#10;&#10;Automatisch generierte Beschreibung">
            <a:extLst>
              <a:ext uri="{FF2B5EF4-FFF2-40B4-BE49-F238E27FC236}">
                <a16:creationId xmlns:a16="http://schemas.microsoft.com/office/drawing/2014/main" id="{632E06D7-ADF4-C92A-F9E4-B8F5E7EE6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371600" cy="1371600"/>
          </a:xfrm>
          <a:prstGeom prst="rect">
            <a:avLst/>
          </a:prstGeom>
        </p:spPr>
      </p:pic>
    </p:spTree>
    <p:extLst>
      <p:ext uri="{BB962C8B-B14F-4D97-AF65-F5344CB8AC3E}">
        <p14:creationId xmlns:p14="http://schemas.microsoft.com/office/powerpoint/2010/main" val="2001322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79E7D11-F093-5F1F-DCCC-D6CDF658D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995" y="0"/>
            <a:ext cx="5744010" cy="6858000"/>
          </a:xfrm>
          <a:prstGeom prst="rect">
            <a:avLst/>
          </a:prstGeom>
        </p:spPr>
      </p:pic>
      <p:sp>
        <p:nvSpPr>
          <p:cNvPr id="5" name="Textfeld 4">
            <a:extLst>
              <a:ext uri="{FF2B5EF4-FFF2-40B4-BE49-F238E27FC236}">
                <a16:creationId xmlns:a16="http://schemas.microsoft.com/office/drawing/2014/main" id="{7B169CBA-5699-CAAF-A26F-DF73C5204B5A}"/>
              </a:ext>
            </a:extLst>
          </p:cNvPr>
          <p:cNvSpPr txBox="1"/>
          <p:nvPr/>
        </p:nvSpPr>
        <p:spPr>
          <a:xfrm>
            <a:off x="251398" y="305068"/>
            <a:ext cx="2537070" cy="6247864"/>
          </a:xfrm>
          <a:prstGeom prst="rect">
            <a:avLst/>
          </a:prstGeom>
          <a:noFill/>
        </p:spPr>
        <p:txBody>
          <a:bodyPr wrap="square">
            <a:spAutoFit/>
          </a:bodyPr>
          <a:lstStyle/>
          <a:p>
            <a:r>
              <a:rPr lang="de-DE" sz="1600" dirty="0"/>
              <a:t>Und Jesus sprach zu ihnen: Ihr werdet alle Ärgernis nehmen; denn es steht geschrieben: »Ich werde den Hirten schlagen, und die Schafe werden sich zerstreuen.« Wenn ich aber auferstanden bin, will ich vor euch hingehen nach Galiläa. Petrus aber sagte zu ihm: Wenn auch alle Ärgernis nehmen, so doch ich nicht! Und Jesus sprach zu ihm: Wahrlich, ich sage dir: Heute, in dieser Nacht, ehe denn der Hahn zweimal kräht, wirst du mich dreimal verleugnen. Er aber redete noch weiter: Auch wenn ich mit dir sterben müsste, werde ich dich nicht verleugnen! Das Gleiche sagten sie alle.</a:t>
            </a:r>
          </a:p>
          <a:p>
            <a:endParaRPr lang="de-DE" sz="1600" dirty="0"/>
          </a:p>
          <a:p>
            <a:r>
              <a:rPr lang="de-DE" sz="1200" i="1" dirty="0"/>
              <a:t>Markus 14,26-31</a:t>
            </a:r>
          </a:p>
        </p:txBody>
      </p:sp>
      <p:sp>
        <p:nvSpPr>
          <p:cNvPr id="7" name="Textfeld 6">
            <a:extLst>
              <a:ext uri="{FF2B5EF4-FFF2-40B4-BE49-F238E27FC236}">
                <a16:creationId xmlns:a16="http://schemas.microsoft.com/office/drawing/2014/main" id="{BC8D5B28-EE52-A411-1B91-1512022D03A3}"/>
              </a:ext>
            </a:extLst>
          </p:cNvPr>
          <p:cNvSpPr txBox="1"/>
          <p:nvPr/>
        </p:nvSpPr>
        <p:spPr>
          <a:xfrm>
            <a:off x="9107787" y="305068"/>
            <a:ext cx="2969536" cy="6555641"/>
          </a:xfrm>
          <a:prstGeom prst="rect">
            <a:avLst/>
          </a:prstGeom>
          <a:noFill/>
        </p:spPr>
        <p:txBody>
          <a:bodyPr wrap="square">
            <a:spAutoFit/>
          </a:bodyPr>
          <a:lstStyle/>
          <a:p>
            <a:r>
              <a:rPr lang="de-DE" sz="1400" dirty="0"/>
              <a:t>Und Petrus war unten im Hof. Da kam eine von den Mägden des Hohenpriesters; und als sie Petrus sah, wie er sich wärmte, schaute sie ihn an und sprach: Und du warst auch mit dem Jesus von Nazareth.  Er leugnete aber und sprach: Ich weiß nicht und verstehe nicht, was du sagst. Und er ging hinaus in den Vorhof, und der Hahn krähte. Und die Magd sah ihn und fing abermals an, denen zu sagen, die dabeistanden: Dieser ist einer von denen. Und er leugnete abermals. Und nach einer kleinen Weile sprachen die, die dabeistanden, abermals zu Petrus: Wahrhaftig, du bist einer von denen; denn du bist auch ein Galiläer. Er aber fing an, sich zu verfluchen und zu schwören: </a:t>
            </a:r>
            <a:r>
              <a:rPr lang="de-DE" sz="1400" b="1" dirty="0"/>
              <a:t>Ich kenne den Menschen nicht, von dem ihr redet. </a:t>
            </a:r>
            <a:r>
              <a:rPr lang="de-DE" sz="1400" dirty="0"/>
              <a:t>Und alsbald krähte der Hahn zum zweiten Mal. Da gedachte Petrus an das Wort, das Jesus zu ihm gesagt hatte: Ehe der Hahn zweimal kräht, wirst du mich dreimal verleugnen. Und er fing an zu weinen.</a:t>
            </a:r>
          </a:p>
          <a:p>
            <a:endParaRPr lang="de-DE" sz="1400" dirty="0"/>
          </a:p>
          <a:p>
            <a:r>
              <a:rPr lang="de-DE" sz="1200" i="1" dirty="0"/>
              <a:t>Mk 14,66-72</a:t>
            </a:r>
          </a:p>
        </p:txBody>
      </p:sp>
    </p:spTree>
    <p:extLst>
      <p:ext uri="{BB962C8B-B14F-4D97-AF65-F5344CB8AC3E}">
        <p14:creationId xmlns:p14="http://schemas.microsoft.com/office/powerpoint/2010/main" val="321620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2">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4">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Ein Bild, das Text, Bild enthält.&#10;&#10;Automatisch generierte Beschreibung">
            <a:extLst>
              <a:ext uri="{FF2B5EF4-FFF2-40B4-BE49-F238E27FC236}">
                <a16:creationId xmlns:a16="http://schemas.microsoft.com/office/drawing/2014/main" id="{AD23C562-7043-9495-CCBE-81628255D8F0}"/>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b="38233"/>
          <a:stretch/>
        </p:blipFill>
        <p:spPr>
          <a:xfrm>
            <a:off x="9462" y="0"/>
            <a:ext cx="12144960" cy="6858000"/>
          </a:xfrm>
          <a:prstGeom prst="rect">
            <a:avLst/>
          </a:prstGeom>
        </p:spPr>
      </p:pic>
      <p:sp>
        <p:nvSpPr>
          <p:cNvPr id="3" name="Textfeld 2">
            <a:extLst>
              <a:ext uri="{FF2B5EF4-FFF2-40B4-BE49-F238E27FC236}">
                <a16:creationId xmlns:a16="http://schemas.microsoft.com/office/drawing/2014/main" id="{C34B1973-4A68-FDCD-0C58-1588E31611A4}"/>
              </a:ext>
            </a:extLst>
          </p:cNvPr>
          <p:cNvSpPr txBox="1"/>
          <p:nvPr/>
        </p:nvSpPr>
        <p:spPr>
          <a:xfrm>
            <a:off x="95817" y="-175336"/>
            <a:ext cx="3353553" cy="6092001"/>
          </a:xfrm>
          <a:prstGeom prst="rect">
            <a:avLst/>
          </a:prstGeom>
        </p:spPr>
        <p:txBody>
          <a:bodyPr vert="horz" lIns="91440" tIns="45720" rIns="91440" bIns="45720" rtlCol="0">
            <a:normAutofit fontScale="92500" lnSpcReduction="10000"/>
          </a:bodyPr>
          <a:lstStyle/>
          <a:p>
            <a:pPr>
              <a:lnSpc>
                <a:spcPct val="90000"/>
              </a:lnSpc>
              <a:spcAft>
                <a:spcPts val="600"/>
              </a:spcAft>
            </a:pPr>
            <a:endParaRPr lang="en-US" sz="2100" b="1" dirty="0">
              <a:solidFill>
                <a:schemeClr val="bg1"/>
              </a:solidFill>
            </a:endParaRPr>
          </a:p>
          <a:p>
            <a:pPr>
              <a:lnSpc>
                <a:spcPct val="90000"/>
              </a:lnSpc>
              <a:spcAft>
                <a:spcPts val="600"/>
              </a:spcAft>
            </a:pPr>
            <a:r>
              <a:rPr lang="en-US" sz="1600" b="1" dirty="0">
                <a:solidFill>
                  <a:schemeClr val="bg1"/>
                </a:solidFill>
              </a:rPr>
              <a:t>Und </a:t>
            </a:r>
            <a:r>
              <a:rPr lang="en-US" sz="1600" b="1" dirty="0" err="1">
                <a:solidFill>
                  <a:schemeClr val="bg1"/>
                </a:solidFill>
              </a:rPr>
              <a:t>als</a:t>
            </a:r>
            <a:r>
              <a:rPr lang="en-US" sz="1600" b="1" dirty="0">
                <a:solidFill>
                  <a:schemeClr val="bg1"/>
                </a:solidFill>
              </a:rPr>
              <a:t> der Sabbat </a:t>
            </a:r>
            <a:r>
              <a:rPr lang="en-US" sz="1600" b="1" dirty="0" err="1">
                <a:solidFill>
                  <a:schemeClr val="bg1"/>
                </a:solidFill>
              </a:rPr>
              <a:t>vergangen</a:t>
            </a:r>
            <a:r>
              <a:rPr lang="en-US" sz="1600" b="1" dirty="0">
                <a:solidFill>
                  <a:schemeClr val="bg1"/>
                </a:solidFill>
              </a:rPr>
              <a:t> war, </a:t>
            </a:r>
            <a:r>
              <a:rPr lang="en-US" sz="1600" b="1" dirty="0" err="1">
                <a:solidFill>
                  <a:schemeClr val="bg1"/>
                </a:solidFill>
              </a:rPr>
              <a:t>kauften</a:t>
            </a:r>
            <a:r>
              <a:rPr lang="en-US" sz="1600" b="1" dirty="0">
                <a:solidFill>
                  <a:schemeClr val="bg1"/>
                </a:solidFill>
              </a:rPr>
              <a:t> Maria Magdalena und Maria, die Mutter des </a:t>
            </a:r>
            <a:r>
              <a:rPr lang="en-US" sz="1600" b="1" dirty="0" err="1">
                <a:solidFill>
                  <a:schemeClr val="bg1"/>
                </a:solidFill>
              </a:rPr>
              <a:t>Jakobus</a:t>
            </a:r>
            <a:r>
              <a:rPr lang="en-US" sz="1600" b="1" dirty="0">
                <a:solidFill>
                  <a:schemeClr val="bg1"/>
                </a:solidFill>
              </a:rPr>
              <a:t>, und Salome </a:t>
            </a:r>
            <a:r>
              <a:rPr lang="en-US" sz="1600" b="1" dirty="0" err="1">
                <a:solidFill>
                  <a:schemeClr val="bg1"/>
                </a:solidFill>
              </a:rPr>
              <a:t>wohlriechende</a:t>
            </a:r>
            <a:r>
              <a:rPr lang="en-US" sz="1600" b="1" dirty="0">
                <a:solidFill>
                  <a:schemeClr val="bg1"/>
                </a:solidFill>
              </a:rPr>
              <a:t> </a:t>
            </a:r>
            <a:r>
              <a:rPr lang="en-US" sz="1600" b="1" dirty="0" err="1">
                <a:solidFill>
                  <a:schemeClr val="bg1"/>
                </a:solidFill>
              </a:rPr>
              <a:t>Öle</a:t>
            </a:r>
            <a:r>
              <a:rPr lang="en-US" sz="1600" b="1" dirty="0">
                <a:solidFill>
                  <a:schemeClr val="bg1"/>
                </a:solidFill>
              </a:rPr>
              <a:t>, um </a:t>
            </a:r>
            <a:r>
              <a:rPr lang="en-US" sz="1600" b="1" dirty="0" err="1">
                <a:solidFill>
                  <a:schemeClr val="bg1"/>
                </a:solidFill>
              </a:rPr>
              <a:t>hinzugehen</a:t>
            </a:r>
            <a:r>
              <a:rPr lang="en-US" sz="1600" b="1" dirty="0">
                <a:solidFill>
                  <a:schemeClr val="bg1"/>
                </a:solidFill>
              </a:rPr>
              <a:t> und </a:t>
            </a:r>
            <a:r>
              <a:rPr lang="en-US" sz="1600" b="1" dirty="0" err="1">
                <a:solidFill>
                  <a:schemeClr val="bg1"/>
                </a:solidFill>
              </a:rPr>
              <a:t>ihn</a:t>
            </a:r>
            <a:r>
              <a:rPr lang="en-US" sz="1600" b="1" dirty="0">
                <a:solidFill>
                  <a:schemeClr val="bg1"/>
                </a:solidFill>
              </a:rPr>
              <a:t> zu </a:t>
            </a:r>
            <a:r>
              <a:rPr lang="en-US" sz="1600" b="1" dirty="0" err="1">
                <a:solidFill>
                  <a:schemeClr val="bg1"/>
                </a:solidFill>
              </a:rPr>
              <a:t>salben</a:t>
            </a:r>
            <a:r>
              <a:rPr lang="en-US" sz="1600" b="1" dirty="0">
                <a:solidFill>
                  <a:schemeClr val="bg1"/>
                </a:solidFill>
              </a:rPr>
              <a:t>. Und </a:t>
            </a:r>
            <a:r>
              <a:rPr lang="en-US" sz="1600" b="1" dirty="0" err="1">
                <a:solidFill>
                  <a:schemeClr val="bg1"/>
                </a:solidFill>
              </a:rPr>
              <a:t>sie</a:t>
            </a:r>
            <a:r>
              <a:rPr lang="en-US" sz="1600" b="1" dirty="0">
                <a:solidFill>
                  <a:schemeClr val="bg1"/>
                </a:solidFill>
              </a:rPr>
              <a:t> </a:t>
            </a:r>
            <a:r>
              <a:rPr lang="en-US" sz="1600" b="1" dirty="0" err="1">
                <a:solidFill>
                  <a:schemeClr val="bg1"/>
                </a:solidFill>
              </a:rPr>
              <a:t>kamen</a:t>
            </a:r>
            <a:r>
              <a:rPr lang="en-US" sz="1600" b="1" dirty="0">
                <a:solidFill>
                  <a:schemeClr val="bg1"/>
                </a:solidFill>
              </a:rPr>
              <a:t> </a:t>
            </a:r>
            <a:r>
              <a:rPr lang="en-US" sz="1600" b="1" dirty="0" err="1">
                <a:solidFill>
                  <a:schemeClr val="bg1"/>
                </a:solidFill>
              </a:rPr>
              <a:t>zum</a:t>
            </a:r>
            <a:r>
              <a:rPr lang="en-US" sz="1600" b="1" dirty="0">
                <a:solidFill>
                  <a:schemeClr val="bg1"/>
                </a:solidFill>
              </a:rPr>
              <a:t> Grab am </a:t>
            </a:r>
            <a:r>
              <a:rPr lang="en-US" sz="1600" b="1" dirty="0" err="1">
                <a:solidFill>
                  <a:schemeClr val="bg1"/>
                </a:solidFill>
              </a:rPr>
              <a:t>ersten</a:t>
            </a:r>
            <a:r>
              <a:rPr lang="en-US" sz="1600" b="1" dirty="0">
                <a:solidFill>
                  <a:schemeClr val="bg1"/>
                </a:solidFill>
              </a:rPr>
              <a:t> Tag der </a:t>
            </a:r>
            <a:r>
              <a:rPr lang="en-US" sz="1600" b="1" dirty="0" err="1">
                <a:solidFill>
                  <a:schemeClr val="bg1"/>
                </a:solidFill>
              </a:rPr>
              <a:t>Woche</a:t>
            </a:r>
            <a:r>
              <a:rPr lang="en-US" sz="1600" b="1" dirty="0">
                <a:solidFill>
                  <a:schemeClr val="bg1"/>
                </a:solidFill>
              </a:rPr>
              <a:t>, </a:t>
            </a:r>
            <a:r>
              <a:rPr lang="en-US" sz="1600" b="1" dirty="0" err="1">
                <a:solidFill>
                  <a:schemeClr val="bg1"/>
                </a:solidFill>
              </a:rPr>
              <a:t>sehr</a:t>
            </a:r>
            <a:r>
              <a:rPr lang="en-US" sz="1600" b="1" dirty="0">
                <a:solidFill>
                  <a:schemeClr val="bg1"/>
                </a:solidFill>
              </a:rPr>
              <a:t> </a:t>
            </a:r>
            <a:r>
              <a:rPr lang="en-US" sz="1600" b="1" dirty="0" err="1">
                <a:solidFill>
                  <a:schemeClr val="bg1"/>
                </a:solidFill>
              </a:rPr>
              <a:t>früh</a:t>
            </a:r>
            <a:r>
              <a:rPr lang="en-US" sz="1600" b="1" dirty="0">
                <a:solidFill>
                  <a:schemeClr val="bg1"/>
                </a:solidFill>
              </a:rPr>
              <a:t>, </a:t>
            </a:r>
            <a:r>
              <a:rPr lang="en-US" sz="1600" b="1" dirty="0" err="1">
                <a:solidFill>
                  <a:schemeClr val="bg1"/>
                </a:solidFill>
              </a:rPr>
              <a:t>als</a:t>
            </a:r>
            <a:r>
              <a:rPr lang="en-US" sz="1600" b="1" dirty="0">
                <a:solidFill>
                  <a:schemeClr val="bg1"/>
                </a:solidFill>
              </a:rPr>
              <a:t> die </a:t>
            </a:r>
            <a:r>
              <a:rPr lang="en-US" sz="1600" b="1" dirty="0" err="1">
                <a:solidFill>
                  <a:schemeClr val="bg1"/>
                </a:solidFill>
              </a:rPr>
              <a:t>Sonne</a:t>
            </a:r>
            <a:r>
              <a:rPr lang="en-US" sz="1600" b="1" dirty="0">
                <a:solidFill>
                  <a:schemeClr val="bg1"/>
                </a:solidFill>
              </a:rPr>
              <a:t> </a:t>
            </a:r>
            <a:r>
              <a:rPr lang="en-US" sz="1600" b="1" dirty="0" err="1">
                <a:solidFill>
                  <a:schemeClr val="bg1"/>
                </a:solidFill>
              </a:rPr>
              <a:t>aufging</a:t>
            </a:r>
            <a:r>
              <a:rPr lang="en-US" sz="1600" b="1" dirty="0">
                <a:solidFill>
                  <a:schemeClr val="bg1"/>
                </a:solidFill>
              </a:rPr>
              <a:t>. Und </a:t>
            </a:r>
            <a:r>
              <a:rPr lang="en-US" sz="1600" b="1" dirty="0" err="1">
                <a:solidFill>
                  <a:schemeClr val="bg1"/>
                </a:solidFill>
              </a:rPr>
              <a:t>sie</a:t>
            </a:r>
            <a:r>
              <a:rPr lang="en-US" sz="1600" b="1" dirty="0">
                <a:solidFill>
                  <a:schemeClr val="bg1"/>
                </a:solidFill>
              </a:rPr>
              <a:t> </a:t>
            </a:r>
            <a:r>
              <a:rPr lang="en-US" sz="1600" b="1" dirty="0" err="1">
                <a:solidFill>
                  <a:schemeClr val="bg1"/>
                </a:solidFill>
              </a:rPr>
              <a:t>sprachen</a:t>
            </a:r>
            <a:r>
              <a:rPr lang="en-US" sz="1600" b="1" dirty="0">
                <a:solidFill>
                  <a:schemeClr val="bg1"/>
                </a:solidFill>
              </a:rPr>
              <a:t> </a:t>
            </a:r>
            <a:r>
              <a:rPr lang="en-US" sz="1600" b="1" dirty="0" err="1">
                <a:solidFill>
                  <a:schemeClr val="bg1"/>
                </a:solidFill>
              </a:rPr>
              <a:t>untereinander</a:t>
            </a:r>
            <a:r>
              <a:rPr lang="en-US" sz="1600" b="1" dirty="0">
                <a:solidFill>
                  <a:schemeClr val="bg1"/>
                </a:solidFill>
              </a:rPr>
              <a:t>: </a:t>
            </a:r>
            <a:r>
              <a:rPr lang="en-US" sz="1600" b="1" dirty="0" err="1">
                <a:solidFill>
                  <a:schemeClr val="bg1"/>
                </a:solidFill>
              </a:rPr>
              <a:t>Wer</a:t>
            </a:r>
            <a:r>
              <a:rPr lang="en-US" sz="1600" b="1" dirty="0">
                <a:solidFill>
                  <a:schemeClr val="bg1"/>
                </a:solidFill>
              </a:rPr>
              <a:t> </a:t>
            </a:r>
            <a:r>
              <a:rPr lang="en-US" sz="1600" b="1" dirty="0" err="1">
                <a:solidFill>
                  <a:schemeClr val="bg1"/>
                </a:solidFill>
              </a:rPr>
              <a:t>wälzt</a:t>
            </a:r>
            <a:r>
              <a:rPr lang="en-US" sz="1600" b="1" dirty="0">
                <a:solidFill>
                  <a:schemeClr val="bg1"/>
                </a:solidFill>
              </a:rPr>
              <a:t> </a:t>
            </a:r>
            <a:r>
              <a:rPr lang="en-US" sz="1600" b="1" dirty="0" err="1">
                <a:solidFill>
                  <a:schemeClr val="bg1"/>
                </a:solidFill>
              </a:rPr>
              <a:t>uns</a:t>
            </a:r>
            <a:r>
              <a:rPr lang="en-US" sz="1600" b="1" dirty="0">
                <a:solidFill>
                  <a:schemeClr val="bg1"/>
                </a:solidFill>
              </a:rPr>
              <a:t> den Stein von des </a:t>
            </a:r>
            <a:r>
              <a:rPr lang="en-US" sz="1600" b="1" dirty="0" err="1">
                <a:solidFill>
                  <a:schemeClr val="bg1"/>
                </a:solidFill>
              </a:rPr>
              <a:t>Grabes</a:t>
            </a:r>
            <a:r>
              <a:rPr lang="en-US" sz="1600" b="1" dirty="0">
                <a:solidFill>
                  <a:schemeClr val="bg1"/>
                </a:solidFill>
              </a:rPr>
              <a:t> </a:t>
            </a:r>
            <a:r>
              <a:rPr lang="en-US" sz="1600" b="1" dirty="0" err="1">
                <a:solidFill>
                  <a:schemeClr val="bg1"/>
                </a:solidFill>
              </a:rPr>
              <a:t>Tür</a:t>
            </a:r>
            <a:r>
              <a:rPr lang="en-US" sz="1600" b="1" dirty="0">
                <a:solidFill>
                  <a:schemeClr val="bg1"/>
                </a:solidFill>
              </a:rPr>
              <a:t>? Und </a:t>
            </a:r>
            <a:r>
              <a:rPr lang="en-US" sz="1600" b="1" dirty="0" err="1">
                <a:solidFill>
                  <a:schemeClr val="bg1"/>
                </a:solidFill>
              </a:rPr>
              <a:t>sie</a:t>
            </a:r>
            <a:r>
              <a:rPr lang="en-US" sz="1600" b="1" dirty="0">
                <a:solidFill>
                  <a:schemeClr val="bg1"/>
                </a:solidFill>
              </a:rPr>
              <a:t> </a:t>
            </a:r>
            <a:r>
              <a:rPr lang="en-US" sz="1600" b="1" dirty="0" err="1">
                <a:solidFill>
                  <a:schemeClr val="bg1"/>
                </a:solidFill>
              </a:rPr>
              <a:t>sahen</a:t>
            </a:r>
            <a:r>
              <a:rPr lang="en-US" sz="1600" b="1" dirty="0">
                <a:solidFill>
                  <a:schemeClr val="bg1"/>
                </a:solidFill>
              </a:rPr>
              <a:t> </a:t>
            </a:r>
            <a:r>
              <a:rPr lang="en-US" sz="1600" b="1" dirty="0" err="1">
                <a:solidFill>
                  <a:schemeClr val="bg1"/>
                </a:solidFill>
              </a:rPr>
              <a:t>hin</a:t>
            </a:r>
            <a:r>
              <a:rPr lang="en-US" sz="1600" b="1" dirty="0">
                <a:solidFill>
                  <a:schemeClr val="bg1"/>
                </a:solidFill>
              </a:rPr>
              <a:t> und </a:t>
            </a:r>
            <a:r>
              <a:rPr lang="en-US" sz="1600" b="1" dirty="0" err="1">
                <a:solidFill>
                  <a:schemeClr val="bg1"/>
                </a:solidFill>
              </a:rPr>
              <a:t>wurden</a:t>
            </a:r>
            <a:r>
              <a:rPr lang="en-US" sz="1600" b="1" dirty="0">
                <a:solidFill>
                  <a:schemeClr val="bg1"/>
                </a:solidFill>
              </a:rPr>
              <a:t> </a:t>
            </a:r>
            <a:r>
              <a:rPr lang="en-US" sz="1600" b="1" dirty="0" err="1">
                <a:solidFill>
                  <a:schemeClr val="bg1"/>
                </a:solidFill>
              </a:rPr>
              <a:t>gewahr</a:t>
            </a:r>
            <a:r>
              <a:rPr lang="en-US" sz="1600" b="1" dirty="0">
                <a:solidFill>
                  <a:schemeClr val="bg1"/>
                </a:solidFill>
              </a:rPr>
              <a:t>, </a:t>
            </a:r>
            <a:r>
              <a:rPr lang="en-US" sz="1600" b="1" dirty="0" err="1">
                <a:solidFill>
                  <a:schemeClr val="bg1"/>
                </a:solidFill>
              </a:rPr>
              <a:t>dass</a:t>
            </a:r>
            <a:r>
              <a:rPr lang="en-US" sz="1600" b="1" dirty="0">
                <a:solidFill>
                  <a:schemeClr val="bg1"/>
                </a:solidFill>
              </a:rPr>
              <a:t> der Stein </a:t>
            </a:r>
            <a:r>
              <a:rPr lang="en-US" sz="1600" b="1" dirty="0" err="1">
                <a:solidFill>
                  <a:schemeClr val="bg1"/>
                </a:solidFill>
              </a:rPr>
              <a:t>weggewälzt</a:t>
            </a:r>
            <a:r>
              <a:rPr lang="en-US" sz="1600" b="1" dirty="0">
                <a:solidFill>
                  <a:schemeClr val="bg1"/>
                </a:solidFill>
              </a:rPr>
              <a:t> war; </a:t>
            </a:r>
            <a:r>
              <a:rPr lang="en-US" sz="1600" b="1" dirty="0" err="1">
                <a:solidFill>
                  <a:schemeClr val="bg1"/>
                </a:solidFill>
              </a:rPr>
              <a:t>denn</a:t>
            </a:r>
            <a:r>
              <a:rPr lang="en-US" sz="1600" b="1" dirty="0">
                <a:solidFill>
                  <a:schemeClr val="bg1"/>
                </a:solidFill>
              </a:rPr>
              <a:t> er war </a:t>
            </a:r>
            <a:r>
              <a:rPr lang="en-US" sz="1600" b="1" dirty="0" err="1">
                <a:solidFill>
                  <a:schemeClr val="bg1"/>
                </a:solidFill>
              </a:rPr>
              <a:t>sehr</a:t>
            </a:r>
            <a:r>
              <a:rPr lang="en-US" sz="1600" b="1" dirty="0">
                <a:solidFill>
                  <a:schemeClr val="bg1"/>
                </a:solidFill>
              </a:rPr>
              <a:t> </a:t>
            </a:r>
            <a:r>
              <a:rPr lang="en-US" sz="1600" b="1" dirty="0" err="1">
                <a:solidFill>
                  <a:schemeClr val="bg1"/>
                </a:solidFill>
              </a:rPr>
              <a:t>groß</a:t>
            </a:r>
            <a:r>
              <a:rPr lang="en-US" sz="1600" b="1" dirty="0">
                <a:solidFill>
                  <a:schemeClr val="bg1"/>
                </a:solidFill>
              </a:rPr>
              <a:t>. Und </a:t>
            </a:r>
            <a:r>
              <a:rPr lang="en-US" sz="1600" b="1" dirty="0" err="1">
                <a:solidFill>
                  <a:schemeClr val="bg1"/>
                </a:solidFill>
              </a:rPr>
              <a:t>sie</a:t>
            </a:r>
            <a:r>
              <a:rPr lang="en-US" sz="1600" b="1" dirty="0">
                <a:solidFill>
                  <a:schemeClr val="bg1"/>
                </a:solidFill>
              </a:rPr>
              <a:t> </a:t>
            </a:r>
            <a:r>
              <a:rPr lang="en-US" sz="1600" b="1" dirty="0" err="1">
                <a:solidFill>
                  <a:schemeClr val="bg1"/>
                </a:solidFill>
              </a:rPr>
              <a:t>gingen</a:t>
            </a:r>
            <a:r>
              <a:rPr lang="en-US" sz="1600" b="1" dirty="0">
                <a:solidFill>
                  <a:schemeClr val="bg1"/>
                </a:solidFill>
              </a:rPr>
              <a:t> </a:t>
            </a:r>
            <a:r>
              <a:rPr lang="en-US" sz="1600" b="1" dirty="0" err="1">
                <a:solidFill>
                  <a:schemeClr val="bg1"/>
                </a:solidFill>
              </a:rPr>
              <a:t>hinein</a:t>
            </a:r>
            <a:r>
              <a:rPr lang="en-US" sz="1600" b="1" dirty="0">
                <a:solidFill>
                  <a:schemeClr val="bg1"/>
                </a:solidFill>
              </a:rPr>
              <a:t> in das Grab und </a:t>
            </a:r>
            <a:r>
              <a:rPr lang="en-US" sz="1600" b="1" dirty="0" err="1">
                <a:solidFill>
                  <a:schemeClr val="bg1"/>
                </a:solidFill>
              </a:rPr>
              <a:t>sahen</a:t>
            </a:r>
            <a:r>
              <a:rPr lang="en-US" sz="1600" b="1" dirty="0">
                <a:solidFill>
                  <a:schemeClr val="bg1"/>
                </a:solidFill>
              </a:rPr>
              <a:t> </a:t>
            </a:r>
            <a:r>
              <a:rPr lang="en-US" sz="1600" b="1" dirty="0" err="1">
                <a:solidFill>
                  <a:schemeClr val="bg1"/>
                </a:solidFill>
              </a:rPr>
              <a:t>einen</a:t>
            </a:r>
            <a:r>
              <a:rPr lang="en-US" sz="1600" b="1" dirty="0">
                <a:solidFill>
                  <a:schemeClr val="bg1"/>
                </a:solidFill>
              </a:rPr>
              <a:t> </a:t>
            </a:r>
            <a:r>
              <a:rPr lang="en-US" sz="1600" b="1" dirty="0" err="1">
                <a:solidFill>
                  <a:schemeClr val="bg1"/>
                </a:solidFill>
              </a:rPr>
              <a:t>Jüngling</a:t>
            </a:r>
            <a:r>
              <a:rPr lang="en-US" sz="1600" b="1" dirty="0">
                <a:solidFill>
                  <a:schemeClr val="bg1"/>
                </a:solidFill>
              </a:rPr>
              <a:t> </a:t>
            </a:r>
            <a:r>
              <a:rPr lang="en-US" sz="1600" b="1" dirty="0" err="1">
                <a:solidFill>
                  <a:schemeClr val="bg1"/>
                </a:solidFill>
              </a:rPr>
              <a:t>zur</a:t>
            </a:r>
            <a:r>
              <a:rPr lang="en-US" sz="1600" b="1" dirty="0">
                <a:solidFill>
                  <a:schemeClr val="bg1"/>
                </a:solidFill>
              </a:rPr>
              <a:t> </a:t>
            </a:r>
            <a:r>
              <a:rPr lang="en-US" sz="1600" b="1" dirty="0" err="1">
                <a:solidFill>
                  <a:schemeClr val="bg1"/>
                </a:solidFill>
              </a:rPr>
              <a:t>rechten</a:t>
            </a:r>
            <a:r>
              <a:rPr lang="en-US" sz="1600" b="1" dirty="0">
                <a:solidFill>
                  <a:schemeClr val="bg1"/>
                </a:solidFill>
              </a:rPr>
              <a:t> Hand </a:t>
            </a:r>
            <a:r>
              <a:rPr lang="en-US" sz="1600" b="1" dirty="0" err="1">
                <a:solidFill>
                  <a:schemeClr val="bg1"/>
                </a:solidFill>
              </a:rPr>
              <a:t>sitzen</a:t>
            </a:r>
            <a:r>
              <a:rPr lang="en-US" sz="1600" b="1" dirty="0">
                <a:solidFill>
                  <a:schemeClr val="bg1"/>
                </a:solidFill>
              </a:rPr>
              <a:t>, der </a:t>
            </a:r>
            <a:r>
              <a:rPr lang="en-US" sz="1600" b="1" dirty="0" err="1">
                <a:solidFill>
                  <a:schemeClr val="bg1"/>
                </a:solidFill>
              </a:rPr>
              <a:t>hatte</a:t>
            </a:r>
            <a:r>
              <a:rPr lang="en-US" sz="1600" b="1" dirty="0">
                <a:solidFill>
                  <a:schemeClr val="bg1"/>
                </a:solidFill>
              </a:rPr>
              <a:t> </a:t>
            </a:r>
            <a:r>
              <a:rPr lang="en-US" sz="1600" b="1" dirty="0" err="1">
                <a:solidFill>
                  <a:schemeClr val="bg1"/>
                </a:solidFill>
              </a:rPr>
              <a:t>ein</a:t>
            </a:r>
            <a:r>
              <a:rPr lang="en-US" sz="1600" b="1" dirty="0">
                <a:solidFill>
                  <a:schemeClr val="bg1"/>
                </a:solidFill>
              </a:rPr>
              <a:t> </a:t>
            </a:r>
            <a:r>
              <a:rPr lang="en-US" sz="1600" b="1" dirty="0" err="1">
                <a:solidFill>
                  <a:schemeClr val="bg1"/>
                </a:solidFill>
              </a:rPr>
              <a:t>langes</a:t>
            </a:r>
            <a:r>
              <a:rPr lang="en-US" sz="1600" b="1" dirty="0">
                <a:solidFill>
                  <a:schemeClr val="bg1"/>
                </a:solidFill>
              </a:rPr>
              <a:t> </a:t>
            </a:r>
            <a:r>
              <a:rPr lang="en-US" sz="1600" b="1" dirty="0" err="1">
                <a:solidFill>
                  <a:schemeClr val="bg1"/>
                </a:solidFill>
              </a:rPr>
              <a:t>weißes</a:t>
            </a:r>
            <a:r>
              <a:rPr lang="en-US" sz="1600" b="1" dirty="0">
                <a:solidFill>
                  <a:schemeClr val="bg1"/>
                </a:solidFill>
              </a:rPr>
              <a:t> </a:t>
            </a:r>
            <a:r>
              <a:rPr lang="en-US" sz="1600" b="1" dirty="0" err="1">
                <a:solidFill>
                  <a:schemeClr val="bg1"/>
                </a:solidFill>
              </a:rPr>
              <a:t>Gewand</a:t>
            </a:r>
            <a:r>
              <a:rPr lang="en-US" sz="1600" b="1" dirty="0">
                <a:solidFill>
                  <a:schemeClr val="bg1"/>
                </a:solidFill>
              </a:rPr>
              <a:t> an, und </a:t>
            </a:r>
            <a:r>
              <a:rPr lang="en-US" sz="1600" b="1" dirty="0" err="1">
                <a:solidFill>
                  <a:schemeClr val="bg1"/>
                </a:solidFill>
              </a:rPr>
              <a:t>sie</a:t>
            </a:r>
            <a:r>
              <a:rPr lang="en-US" sz="1600" b="1" dirty="0">
                <a:solidFill>
                  <a:schemeClr val="bg1"/>
                </a:solidFill>
              </a:rPr>
              <a:t> </a:t>
            </a:r>
            <a:r>
              <a:rPr lang="en-US" sz="1600" b="1" dirty="0" err="1">
                <a:solidFill>
                  <a:schemeClr val="bg1"/>
                </a:solidFill>
              </a:rPr>
              <a:t>entsetzten</a:t>
            </a:r>
            <a:r>
              <a:rPr lang="en-US" sz="1600" b="1" dirty="0">
                <a:solidFill>
                  <a:schemeClr val="bg1"/>
                </a:solidFill>
              </a:rPr>
              <a:t> </a:t>
            </a:r>
            <a:r>
              <a:rPr lang="en-US" sz="1600" b="1" dirty="0" err="1">
                <a:solidFill>
                  <a:schemeClr val="bg1"/>
                </a:solidFill>
              </a:rPr>
              <a:t>sich</a:t>
            </a:r>
            <a:r>
              <a:rPr lang="en-US" sz="1600" b="1" dirty="0">
                <a:solidFill>
                  <a:schemeClr val="bg1"/>
                </a:solidFill>
              </a:rPr>
              <a:t>. Er </a:t>
            </a:r>
            <a:r>
              <a:rPr lang="en-US" sz="1600" b="1" dirty="0" err="1">
                <a:solidFill>
                  <a:schemeClr val="bg1"/>
                </a:solidFill>
              </a:rPr>
              <a:t>aber</a:t>
            </a:r>
            <a:r>
              <a:rPr lang="en-US" sz="1600" b="1" dirty="0">
                <a:solidFill>
                  <a:schemeClr val="bg1"/>
                </a:solidFill>
              </a:rPr>
              <a:t> </a:t>
            </a:r>
            <a:r>
              <a:rPr lang="en-US" sz="1600" b="1" dirty="0" err="1">
                <a:solidFill>
                  <a:schemeClr val="bg1"/>
                </a:solidFill>
              </a:rPr>
              <a:t>sprach</a:t>
            </a:r>
            <a:r>
              <a:rPr lang="en-US" sz="1600" b="1" dirty="0">
                <a:solidFill>
                  <a:schemeClr val="bg1"/>
                </a:solidFill>
              </a:rPr>
              <a:t> zu </a:t>
            </a:r>
            <a:r>
              <a:rPr lang="en-US" sz="1600" b="1" dirty="0" err="1">
                <a:solidFill>
                  <a:schemeClr val="bg1"/>
                </a:solidFill>
              </a:rPr>
              <a:t>ihnen</a:t>
            </a:r>
            <a:r>
              <a:rPr lang="en-US" sz="1600" b="1" dirty="0">
                <a:solidFill>
                  <a:schemeClr val="bg1"/>
                </a:solidFill>
              </a:rPr>
              <a:t>: </a:t>
            </a:r>
            <a:r>
              <a:rPr lang="en-US" sz="1600" b="1" dirty="0" err="1">
                <a:solidFill>
                  <a:schemeClr val="bg1"/>
                </a:solidFill>
              </a:rPr>
              <a:t>Entsetzt</a:t>
            </a:r>
            <a:r>
              <a:rPr lang="en-US" sz="1600" b="1" dirty="0">
                <a:solidFill>
                  <a:schemeClr val="bg1"/>
                </a:solidFill>
              </a:rPr>
              <a:t> </a:t>
            </a:r>
            <a:r>
              <a:rPr lang="en-US" sz="1600" b="1" dirty="0" err="1">
                <a:solidFill>
                  <a:schemeClr val="bg1"/>
                </a:solidFill>
              </a:rPr>
              <a:t>euch</a:t>
            </a:r>
            <a:r>
              <a:rPr lang="en-US" sz="1600" b="1" dirty="0">
                <a:solidFill>
                  <a:schemeClr val="bg1"/>
                </a:solidFill>
              </a:rPr>
              <a:t> </a:t>
            </a:r>
            <a:r>
              <a:rPr lang="en-US" sz="1600" b="1" dirty="0" err="1">
                <a:solidFill>
                  <a:schemeClr val="bg1"/>
                </a:solidFill>
              </a:rPr>
              <a:t>nicht</a:t>
            </a:r>
            <a:r>
              <a:rPr lang="en-US" sz="1600" b="1" dirty="0">
                <a:solidFill>
                  <a:schemeClr val="bg1"/>
                </a:solidFill>
              </a:rPr>
              <a:t>! </a:t>
            </a:r>
            <a:r>
              <a:rPr lang="en-US" sz="1600" b="1" dirty="0" err="1">
                <a:solidFill>
                  <a:schemeClr val="bg1"/>
                </a:solidFill>
              </a:rPr>
              <a:t>Ihr</a:t>
            </a:r>
            <a:r>
              <a:rPr lang="en-US" sz="1600" b="1" dirty="0">
                <a:solidFill>
                  <a:schemeClr val="bg1"/>
                </a:solidFill>
              </a:rPr>
              <a:t> </a:t>
            </a:r>
            <a:r>
              <a:rPr lang="en-US" sz="1600" b="1" dirty="0" err="1">
                <a:solidFill>
                  <a:schemeClr val="bg1"/>
                </a:solidFill>
              </a:rPr>
              <a:t>sucht</a:t>
            </a:r>
            <a:r>
              <a:rPr lang="en-US" sz="1600" b="1" dirty="0">
                <a:solidFill>
                  <a:schemeClr val="bg1"/>
                </a:solidFill>
              </a:rPr>
              <a:t> Jesus von Nazareth, den </a:t>
            </a:r>
            <a:r>
              <a:rPr lang="en-US" sz="1600" b="1" dirty="0" err="1">
                <a:solidFill>
                  <a:schemeClr val="bg1"/>
                </a:solidFill>
              </a:rPr>
              <a:t>Gekreuzigten</a:t>
            </a:r>
            <a:r>
              <a:rPr lang="en-US" sz="1600" b="1" dirty="0">
                <a:solidFill>
                  <a:schemeClr val="bg1"/>
                </a:solidFill>
              </a:rPr>
              <a:t>. Er </a:t>
            </a:r>
            <a:r>
              <a:rPr lang="en-US" sz="1600" b="1" dirty="0" err="1">
                <a:solidFill>
                  <a:schemeClr val="bg1"/>
                </a:solidFill>
              </a:rPr>
              <a:t>ist</a:t>
            </a:r>
            <a:r>
              <a:rPr lang="en-US" sz="1600" b="1" dirty="0">
                <a:solidFill>
                  <a:schemeClr val="bg1"/>
                </a:solidFill>
              </a:rPr>
              <a:t> </a:t>
            </a:r>
            <a:r>
              <a:rPr lang="en-US" sz="1600" b="1" dirty="0" err="1">
                <a:solidFill>
                  <a:schemeClr val="bg1"/>
                </a:solidFill>
              </a:rPr>
              <a:t>auferstanden</a:t>
            </a:r>
            <a:r>
              <a:rPr lang="en-US" sz="1600" b="1" dirty="0">
                <a:solidFill>
                  <a:schemeClr val="bg1"/>
                </a:solidFill>
              </a:rPr>
              <a:t>, er </a:t>
            </a:r>
            <a:r>
              <a:rPr lang="en-US" sz="1600" b="1" dirty="0" err="1">
                <a:solidFill>
                  <a:schemeClr val="bg1"/>
                </a:solidFill>
              </a:rPr>
              <a:t>ist</a:t>
            </a:r>
            <a:r>
              <a:rPr lang="en-US" sz="1600" b="1" dirty="0">
                <a:solidFill>
                  <a:schemeClr val="bg1"/>
                </a:solidFill>
              </a:rPr>
              <a:t> </a:t>
            </a:r>
            <a:r>
              <a:rPr lang="en-US" sz="1600" b="1" dirty="0" err="1">
                <a:solidFill>
                  <a:schemeClr val="bg1"/>
                </a:solidFill>
              </a:rPr>
              <a:t>nicht</a:t>
            </a:r>
            <a:r>
              <a:rPr lang="en-US" sz="1600" b="1" dirty="0">
                <a:solidFill>
                  <a:schemeClr val="bg1"/>
                </a:solidFill>
              </a:rPr>
              <a:t> </a:t>
            </a:r>
            <a:r>
              <a:rPr lang="en-US" sz="1600" b="1" dirty="0" err="1">
                <a:solidFill>
                  <a:schemeClr val="bg1"/>
                </a:solidFill>
              </a:rPr>
              <a:t>hier</a:t>
            </a:r>
            <a:r>
              <a:rPr lang="en-US" sz="1600" b="1" dirty="0">
                <a:solidFill>
                  <a:schemeClr val="bg1"/>
                </a:solidFill>
              </a:rPr>
              <a:t>. </a:t>
            </a:r>
            <a:r>
              <a:rPr lang="en-US" sz="1600" b="1" dirty="0" err="1">
                <a:solidFill>
                  <a:schemeClr val="bg1"/>
                </a:solidFill>
              </a:rPr>
              <a:t>Siehe</a:t>
            </a:r>
            <a:r>
              <a:rPr lang="en-US" sz="1600" b="1" dirty="0">
                <a:solidFill>
                  <a:schemeClr val="bg1"/>
                </a:solidFill>
              </a:rPr>
              <a:t> da die </a:t>
            </a:r>
            <a:r>
              <a:rPr lang="en-US" sz="1600" b="1" dirty="0" err="1">
                <a:solidFill>
                  <a:schemeClr val="bg1"/>
                </a:solidFill>
              </a:rPr>
              <a:t>Stätte</a:t>
            </a:r>
            <a:r>
              <a:rPr lang="en-US" sz="1600" b="1" dirty="0">
                <a:solidFill>
                  <a:schemeClr val="bg1"/>
                </a:solidFill>
              </a:rPr>
              <a:t>, wo </a:t>
            </a:r>
            <a:r>
              <a:rPr lang="en-US" sz="1600" b="1" dirty="0" err="1">
                <a:solidFill>
                  <a:schemeClr val="bg1"/>
                </a:solidFill>
              </a:rPr>
              <a:t>sie</a:t>
            </a:r>
            <a:r>
              <a:rPr lang="en-US" sz="1600" b="1" dirty="0">
                <a:solidFill>
                  <a:schemeClr val="bg1"/>
                </a:solidFill>
              </a:rPr>
              <a:t> </a:t>
            </a:r>
            <a:r>
              <a:rPr lang="en-US" sz="1600" b="1" dirty="0" err="1">
                <a:solidFill>
                  <a:schemeClr val="bg1"/>
                </a:solidFill>
              </a:rPr>
              <a:t>ihn</a:t>
            </a:r>
            <a:r>
              <a:rPr lang="en-US" sz="1600" b="1" dirty="0">
                <a:solidFill>
                  <a:schemeClr val="bg1"/>
                </a:solidFill>
              </a:rPr>
              <a:t> </a:t>
            </a:r>
            <a:r>
              <a:rPr lang="en-US" sz="1600" b="1" dirty="0" err="1">
                <a:solidFill>
                  <a:schemeClr val="bg1"/>
                </a:solidFill>
              </a:rPr>
              <a:t>hinlegten</a:t>
            </a:r>
            <a:r>
              <a:rPr lang="en-US" sz="1600" b="1" dirty="0">
                <a:solidFill>
                  <a:schemeClr val="bg1"/>
                </a:solidFill>
              </a:rPr>
              <a:t>. </a:t>
            </a:r>
            <a:r>
              <a:rPr lang="en-US" sz="1600" b="1" dirty="0" err="1">
                <a:solidFill>
                  <a:schemeClr val="bg1"/>
                </a:solidFill>
              </a:rPr>
              <a:t>Geht</a:t>
            </a:r>
            <a:r>
              <a:rPr lang="en-US" sz="1600" b="1" dirty="0">
                <a:solidFill>
                  <a:schemeClr val="bg1"/>
                </a:solidFill>
              </a:rPr>
              <a:t> </a:t>
            </a:r>
            <a:r>
              <a:rPr lang="en-US" sz="1600" b="1" dirty="0" err="1">
                <a:solidFill>
                  <a:schemeClr val="bg1"/>
                </a:solidFill>
              </a:rPr>
              <a:t>aber</a:t>
            </a:r>
            <a:r>
              <a:rPr lang="en-US" sz="1600" b="1" dirty="0">
                <a:solidFill>
                  <a:schemeClr val="bg1"/>
                </a:solidFill>
              </a:rPr>
              <a:t> </a:t>
            </a:r>
            <a:r>
              <a:rPr lang="en-US" sz="1600" b="1" dirty="0" err="1">
                <a:solidFill>
                  <a:schemeClr val="bg1"/>
                </a:solidFill>
              </a:rPr>
              <a:t>hin</a:t>
            </a:r>
            <a:r>
              <a:rPr lang="en-US" sz="1600" b="1" dirty="0">
                <a:solidFill>
                  <a:schemeClr val="bg1"/>
                </a:solidFill>
              </a:rPr>
              <a:t> und </a:t>
            </a:r>
            <a:r>
              <a:rPr lang="en-US" sz="1600" b="1" dirty="0" err="1">
                <a:solidFill>
                  <a:schemeClr val="bg1"/>
                </a:solidFill>
              </a:rPr>
              <a:t>sagt</a:t>
            </a:r>
            <a:r>
              <a:rPr lang="en-US" sz="1600" b="1" dirty="0">
                <a:solidFill>
                  <a:schemeClr val="bg1"/>
                </a:solidFill>
              </a:rPr>
              <a:t> </a:t>
            </a:r>
            <a:r>
              <a:rPr lang="en-US" sz="1600" b="1" dirty="0" err="1">
                <a:solidFill>
                  <a:schemeClr val="bg1"/>
                </a:solidFill>
              </a:rPr>
              <a:t>seinen</a:t>
            </a:r>
            <a:r>
              <a:rPr lang="en-US" sz="1600" b="1" dirty="0">
                <a:solidFill>
                  <a:schemeClr val="bg1"/>
                </a:solidFill>
              </a:rPr>
              <a:t> </a:t>
            </a:r>
            <a:r>
              <a:rPr lang="en-US" sz="1600" b="1" dirty="0" err="1">
                <a:solidFill>
                  <a:schemeClr val="bg1"/>
                </a:solidFill>
              </a:rPr>
              <a:t>Jüngern</a:t>
            </a:r>
            <a:r>
              <a:rPr lang="en-US" sz="1600" b="1" dirty="0">
                <a:solidFill>
                  <a:schemeClr val="bg1"/>
                </a:solidFill>
              </a:rPr>
              <a:t> und Petrus, </a:t>
            </a:r>
            <a:r>
              <a:rPr lang="en-US" sz="1600" b="1" dirty="0" err="1">
                <a:solidFill>
                  <a:schemeClr val="bg1"/>
                </a:solidFill>
              </a:rPr>
              <a:t>dass</a:t>
            </a:r>
            <a:r>
              <a:rPr lang="en-US" sz="1600" b="1" dirty="0">
                <a:solidFill>
                  <a:schemeClr val="bg1"/>
                </a:solidFill>
              </a:rPr>
              <a:t> er </a:t>
            </a:r>
            <a:r>
              <a:rPr lang="en-US" sz="1600" b="1" dirty="0" err="1">
                <a:solidFill>
                  <a:schemeClr val="bg1"/>
                </a:solidFill>
              </a:rPr>
              <a:t>vor</a:t>
            </a:r>
            <a:r>
              <a:rPr lang="en-US" sz="1600" b="1" dirty="0">
                <a:solidFill>
                  <a:schemeClr val="bg1"/>
                </a:solidFill>
              </a:rPr>
              <a:t> </a:t>
            </a:r>
            <a:r>
              <a:rPr lang="en-US" sz="1600" b="1" dirty="0" err="1">
                <a:solidFill>
                  <a:schemeClr val="bg1"/>
                </a:solidFill>
              </a:rPr>
              <a:t>euch</a:t>
            </a:r>
            <a:r>
              <a:rPr lang="en-US" sz="1600" b="1" dirty="0">
                <a:solidFill>
                  <a:schemeClr val="bg1"/>
                </a:solidFill>
              </a:rPr>
              <a:t> </a:t>
            </a:r>
            <a:r>
              <a:rPr lang="en-US" sz="1600" b="1" dirty="0" err="1">
                <a:solidFill>
                  <a:schemeClr val="bg1"/>
                </a:solidFill>
              </a:rPr>
              <a:t>hingeht</a:t>
            </a:r>
            <a:r>
              <a:rPr lang="en-US" sz="1600" b="1" dirty="0">
                <a:solidFill>
                  <a:schemeClr val="bg1"/>
                </a:solidFill>
              </a:rPr>
              <a:t> </a:t>
            </a:r>
            <a:r>
              <a:rPr lang="en-US" sz="1600" b="1" dirty="0" err="1">
                <a:solidFill>
                  <a:schemeClr val="bg1"/>
                </a:solidFill>
              </a:rPr>
              <a:t>nach</a:t>
            </a:r>
            <a:r>
              <a:rPr lang="en-US" sz="1600" b="1" dirty="0">
                <a:solidFill>
                  <a:schemeClr val="bg1"/>
                </a:solidFill>
              </a:rPr>
              <a:t> </a:t>
            </a:r>
            <a:r>
              <a:rPr lang="en-US" sz="1600" b="1" dirty="0" err="1">
                <a:solidFill>
                  <a:schemeClr val="bg1"/>
                </a:solidFill>
              </a:rPr>
              <a:t>Galiläa</a:t>
            </a:r>
            <a:r>
              <a:rPr lang="en-US" sz="1600" b="1" dirty="0">
                <a:solidFill>
                  <a:schemeClr val="bg1"/>
                </a:solidFill>
              </a:rPr>
              <a:t>; da </a:t>
            </a:r>
            <a:r>
              <a:rPr lang="en-US" sz="1600" b="1" dirty="0" err="1">
                <a:solidFill>
                  <a:schemeClr val="bg1"/>
                </a:solidFill>
              </a:rPr>
              <a:t>werdet</a:t>
            </a:r>
            <a:r>
              <a:rPr lang="en-US" sz="1600" b="1" dirty="0">
                <a:solidFill>
                  <a:schemeClr val="bg1"/>
                </a:solidFill>
              </a:rPr>
              <a:t> </a:t>
            </a:r>
            <a:r>
              <a:rPr lang="en-US" sz="1600" b="1" dirty="0" err="1">
                <a:solidFill>
                  <a:schemeClr val="bg1"/>
                </a:solidFill>
              </a:rPr>
              <a:t>ihr</a:t>
            </a:r>
            <a:r>
              <a:rPr lang="en-US" sz="1600" b="1" dirty="0">
                <a:solidFill>
                  <a:schemeClr val="bg1"/>
                </a:solidFill>
              </a:rPr>
              <a:t> </a:t>
            </a:r>
            <a:r>
              <a:rPr lang="en-US" sz="1600" b="1" dirty="0" err="1">
                <a:solidFill>
                  <a:schemeClr val="bg1"/>
                </a:solidFill>
              </a:rPr>
              <a:t>ihn</a:t>
            </a:r>
            <a:r>
              <a:rPr lang="en-US" sz="1600" b="1" dirty="0">
                <a:solidFill>
                  <a:schemeClr val="bg1"/>
                </a:solidFill>
              </a:rPr>
              <a:t> </a:t>
            </a:r>
            <a:r>
              <a:rPr lang="en-US" sz="1600" b="1" dirty="0" err="1">
                <a:solidFill>
                  <a:schemeClr val="bg1"/>
                </a:solidFill>
              </a:rPr>
              <a:t>sehen</a:t>
            </a:r>
            <a:r>
              <a:rPr lang="en-US" sz="1600" b="1" dirty="0">
                <a:solidFill>
                  <a:schemeClr val="bg1"/>
                </a:solidFill>
              </a:rPr>
              <a:t>, </a:t>
            </a:r>
            <a:r>
              <a:rPr lang="en-US" sz="1600" b="1" dirty="0" err="1">
                <a:solidFill>
                  <a:schemeClr val="bg1"/>
                </a:solidFill>
              </a:rPr>
              <a:t>wie</a:t>
            </a:r>
            <a:r>
              <a:rPr lang="en-US" sz="1600" b="1" dirty="0">
                <a:solidFill>
                  <a:schemeClr val="bg1"/>
                </a:solidFill>
              </a:rPr>
              <a:t> er </a:t>
            </a:r>
            <a:r>
              <a:rPr lang="en-US" sz="1600" b="1" dirty="0" err="1">
                <a:solidFill>
                  <a:schemeClr val="bg1"/>
                </a:solidFill>
              </a:rPr>
              <a:t>euch</a:t>
            </a:r>
            <a:r>
              <a:rPr lang="en-US" sz="1600" b="1" dirty="0">
                <a:solidFill>
                  <a:schemeClr val="bg1"/>
                </a:solidFill>
              </a:rPr>
              <a:t> </a:t>
            </a:r>
            <a:r>
              <a:rPr lang="en-US" sz="1600" b="1" dirty="0" err="1">
                <a:solidFill>
                  <a:schemeClr val="bg1"/>
                </a:solidFill>
              </a:rPr>
              <a:t>gesagt</a:t>
            </a:r>
            <a:r>
              <a:rPr lang="en-US" sz="1600" b="1" dirty="0">
                <a:solidFill>
                  <a:schemeClr val="bg1"/>
                </a:solidFill>
              </a:rPr>
              <a:t> hat. Und </a:t>
            </a:r>
            <a:r>
              <a:rPr lang="en-US" sz="1600" b="1" dirty="0" err="1">
                <a:solidFill>
                  <a:schemeClr val="bg1"/>
                </a:solidFill>
              </a:rPr>
              <a:t>sie</a:t>
            </a:r>
            <a:r>
              <a:rPr lang="en-US" sz="1600" b="1" dirty="0">
                <a:solidFill>
                  <a:schemeClr val="bg1"/>
                </a:solidFill>
              </a:rPr>
              <a:t> </a:t>
            </a:r>
            <a:r>
              <a:rPr lang="en-US" sz="1600" b="1" dirty="0" err="1">
                <a:solidFill>
                  <a:schemeClr val="bg1"/>
                </a:solidFill>
              </a:rPr>
              <a:t>gingen</a:t>
            </a:r>
            <a:r>
              <a:rPr lang="en-US" sz="1600" b="1" dirty="0">
                <a:solidFill>
                  <a:schemeClr val="bg1"/>
                </a:solidFill>
              </a:rPr>
              <a:t> </a:t>
            </a:r>
            <a:r>
              <a:rPr lang="en-US" sz="1600" b="1" dirty="0" err="1">
                <a:solidFill>
                  <a:schemeClr val="bg1"/>
                </a:solidFill>
              </a:rPr>
              <a:t>hinaus</a:t>
            </a:r>
            <a:r>
              <a:rPr lang="en-US" sz="1600" b="1" dirty="0">
                <a:solidFill>
                  <a:schemeClr val="bg1"/>
                </a:solidFill>
              </a:rPr>
              <a:t> und </a:t>
            </a:r>
            <a:r>
              <a:rPr lang="en-US" sz="1600" b="1" dirty="0" err="1">
                <a:solidFill>
                  <a:schemeClr val="bg1"/>
                </a:solidFill>
              </a:rPr>
              <a:t>flohen</a:t>
            </a:r>
            <a:r>
              <a:rPr lang="en-US" sz="1600" b="1" dirty="0">
                <a:solidFill>
                  <a:schemeClr val="bg1"/>
                </a:solidFill>
              </a:rPr>
              <a:t> von dem Grab; </a:t>
            </a:r>
            <a:r>
              <a:rPr lang="en-US" sz="1600" b="1" dirty="0" err="1">
                <a:solidFill>
                  <a:schemeClr val="bg1"/>
                </a:solidFill>
              </a:rPr>
              <a:t>denn</a:t>
            </a:r>
            <a:r>
              <a:rPr lang="en-US" sz="1600" b="1" dirty="0">
                <a:solidFill>
                  <a:schemeClr val="bg1"/>
                </a:solidFill>
              </a:rPr>
              <a:t> </a:t>
            </a:r>
            <a:r>
              <a:rPr lang="en-US" sz="1600" b="1" dirty="0" err="1">
                <a:solidFill>
                  <a:schemeClr val="bg1"/>
                </a:solidFill>
              </a:rPr>
              <a:t>Zittern</a:t>
            </a:r>
            <a:r>
              <a:rPr lang="en-US" sz="1600" b="1" dirty="0">
                <a:solidFill>
                  <a:schemeClr val="bg1"/>
                </a:solidFill>
              </a:rPr>
              <a:t> und </a:t>
            </a:r>
            <a:r>
              <a:rPr lang="en-US" sz="1600" b="1" dirty="0" err="1">
                <a:solidFill>
                  <a:schemeClr val="bg1"/>
                </a:solidFill>
              </a:rPr>
              <a:t>Entsetzen</a:t>
            </a:r>
            <a:r>
              <a:rPr lang="en-US" sz="1600" b="1" dirty="0">
                <a:solidFill>
                  <a:schemeClr val="bg1"/>
                </a:solidFill>
              </a:rPr>
              <a:t> </a:t>
            </a:r>
            <a:r>
              <a:rPr lang="en-US" sz="1600" b="1" dirty="0" err="1">
                <a:solidFill>
                  <a:schemeClr val="bg1"/>
                </a:solidFill>
              </a:rPr>
              <a:t>hatte</a:t>
            </a:r>
            <a:r>
              <a:rPr lang="en-US" sz="1600" b="1" dirty="0">
                <a:solidFill>
                  <a:schemeClr val="bg1"/>
                </a:solidFill>
              </a:rPr>
              <a:t> </a:t>
            </a:r>
            <a:r>
              <a:rPr lang="en-US" sz="1600" b="1" dirty="0" err="1">
                <a:solidFill>
                  <a:schemeClr val="bg1"/>
                </a:solidFill>
              </a:rPr>
              <a:t>sie</a:t>
            </a:r>
            <a:r>
              <a:rPr lang="en-US" sz="1600" b="1" dirty="0">
                <a:solidFill>
                  <a:schemeClr val="bg1"/>
                </a:solidFill>
              </a:rPr>
              <a:t> </a:t>
            </a:r>
            <a:r>
              <a:rPr lang="en-US" sz="1600" b="1" dirty="0" err="1">
                <a:solidFill>
                  <a:schemeClr val="bg1"/>
                </a:solidFill>
              </a:rPr>
              <a:t>ergriffen</a:t>
            </a:r>
            <a:r>
              <a:rPr lang="en-US" sz="1600" b="1" dirty="0">
                <a:solidFill>
                  <a:schemeClr val="bg1"/>
                </a:solidFill>
              </a:rPr>
              <a:t>. Und </a:t>
            </a:r>
            <a:r>
              <a:rPr lang="en-US" sz="1600" b="1" dirty="0" err="1">
                <a:solidFill>
                  <a:schemeClr val="bg1"/>
                </a:solidFill>
              </a:rPr>
              <a:t>sie</a:t>
            </a:r>
            <a:r>
              <a:rPr lang="en-US" sz="1600" b="1" dirty="0">
                <a:solidFill>
                  <a:schemeClr val="bg1"/>
                </a:solidFill>
              </a:rPr>
              <a:t> </a:t>
            </a:r>
            <a:r>
              <a:rPr lang="en-US" sz="1600" b="1" dirty="0" err="1">
                <a:solidFill>
                  <a:schemeClr val="bg1"/>
                </a:solidFill>
              </a:rPr>
              <a:t>sagten</a:t>
            </a:r>
            <a:r>
              <a:rPr lang="en-US" sz="1600" b="1" dirty="0">
                <a:solidFill>
                  <a:schemeClr val="bg1"/>
                </a:solidFill>
              </a:rPr>
              <a:t> </a:t>
            </a:r>
            <a:r>
              <a:rPr lang="en-US" sz="1600" b="1" dirty="0" err="1">
                <a:solidFill>
                  <a:schemeClr val="bg1"/>
                </a:solidFill>
              </a:rPr>
              <a:t>niemand</a:t>
            </a:r>
            <a:r>
              <a:rPr lang="en-US" sz="1600" b="1" dirty="0">
                <a:solidFill>
                  <a:schemeClr val="bg1"/>
                </a:solidFill>
              </a:rPr>
              <a:t> </a:t>
            </a:r>
            <a:r>
              <a:rPr lang="en-US" sz="1600" b="1" dirty="0" err="1">
                <a:solidFill>
                  <a:schemeClr val="bg1"/>
                </a:solidFill>
              </a:rPr>
              <a:t>etwas</a:t>
            </a:r>
            <a:r>
              <a:rPr lang="en-US" sz="1600" b="1" dirty="0">
                <a:solidFill>
                  <a:schemeClr val="bg1"/>
                </a:solidFill>
              </a:rPr>
              <a:t>; </a:t>
            </a:r>
            <a:r>
              <a:rPr lang="en-US" sz="1600" b="1" dirty="0" err="1">
                <a:solidFill>
                  <a:schemeClr val="bg1"/>
                </a:solidFill>
              </a:rPr>
              <a:t>denn</a:t>
            </a:r>
            <a:r>
              <a:rPr lang="en-US" sz="1600" b="1" dirty="0">
                <a:solidFill>
                  <a:schemeClr val="bg1"/>
                </a:solidFill>
              </a:rPr>
              <a:t> </a:t>
            </a:r>
            <a:r>
              <a:rPr lang="en-US" sz="1600" b="1" dirty="0" err="1">
                <a:solidFill>
                  <a:schemeClr val="bg1"/>
                </a:solidFill>
              </a:rPr>
              <a:t>sie</a:t>
            </a:r>
            <a:r>
              <a:rPr lang="en-US" sz="1600" b="1" dirty="0">
                <a:solidFill>
                  <a:schemeClr val="bg1"/>
                </a:solidFill>
              </a:rPr>
              <a:t> </a:t>
            </a:r>
            <a:r>
              <a:rPr lang="en-US" sz="1600" b="1" dirty="0" err="1">
                <a:solidFill>
                  <a:schemeClr val="bg1"/>
                </a:solidFill>
              </a:rPr>
              <a:t>fürchteten</a:t>
            </a:r>
            <a:r>
              <a:rPr lang="en-US" sz="1600" b="1" dirty="0">
                <a:solidFill>
                  <a:schemeClr val="bg1"/>
                </a:solidFill>
              </a:rPr>
              <a:t> </a:t>
            </a:r>
            <a:r>
              <a:rPr lang="en-US" sz="1600" b="1" dirty="0" err="1">
                <a:solidFill>
                  <a:schemeClr val="bg1"/>
                </a:solidFill>
              </a:rPr>
              <a:t>sich</a:t>
            </a:r>
            <a:r>
              <a:rPr lang="en-US" sz="1600" b="1" dirty="0">
                <a:solidFill>
                  <a:schemeClr val="bg1"/>
                </a:solidFill>
              </a:rPr>
              <a:t>.</a:t>
            </a:r>
          </a:p>
          <a:p>
            <a:pPr>
              <a:lnSpc>
                <a:spcPct val="90000"/>
              </a:lnSpc>
              <a:spcAft>
                <a:spcPts val="600"/>
              </a:spcAft>
            </a:pPr>
            <a:endParaRPr lang="en-US" sz="1600" b="1" i="1" dirty="0">
              <a:solidFill>
                <a:schemeClr val="bg1"/>
              </a:solidFill>
            </a:endParaRPr>
          </a:p>
          <a:p>
            <a:pPr>
              <a:lnSpc>
                <a:spcPct val="90000"/>
              </a:lnSpc>
              <a:spcAft>
                <a:spcPts val="600"/>
              </a:spcAft>
            </a:pPr>
            <a:r>
              <a:rPr lang="en-US" sz="1300" b="1" i="1" dirty="0"/>
              <a:t>Markus 16,1-8</a:t>
            </a:r>
          </a:p>
        </p:txBody>
      </p:sp>
    </p:spTree>
    <p:extLst>
      <p:ext uri="{BB962C8B-B14F-4D97-AF65-F5344CB8AC3E}">
        <p14:creationId xmlns:p14="http://schemas.microsoft.com/office/powerpoint/2010/main" val="3065182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Text, Stein enthält.&#10;&#10;Automatisch generierte Beschreibung">
            <a:extLst>
              <a:ext uri="{FF2B5EF4-FFF2-40B4-BE49-F238E27FC236}">
                <a16:creationId xmlns:a16="http://schemas.microsoft.com/office/drawing/2014/main" id="{76A83D74-78E4-44B8-08EE-3EF5403FE3B9}"/>
              </a:ext>
            </a:extLst>
          </p:cNvPr>
          <p:cNvPicPr>
            <a:picLocks noChangeAspect="1"/>
          </p:cNvPicPr>
          <p:nvPr/>
        </p:nvPicPr>
        <p:blipFill rotWithShape="1">
          <a:blip r:embed="rId2">
            <a:extLst>
              <a:ext uri="{28A0092B-C50C-407E-A947-70E740481C1C}">
                <a14:useLocalDpi xmlns:a14="http://schemas.microsoft.com/office/drawing/2010/main" val="0"/>
              </a:ext>
            </a:extLst>
          </a:blip>
          <a:srcRect t="18053" b="210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feld 2">
            <a:extLst>
              <a:ext uri="{FF2B5EF4-FFF2-40B4-BE49-F238E27FC236}">
                <a16:creationId xmlns:a16="http://schemas.microsoft.com/office/drawing/2014/main" id="{219A53E6-5809-9E39-ADEE-9FD4D1C7A163}"/>
              </a:ext>
            </a:extLst>
          </p:cNvPr>
          <p:cNvSpPr txBox="1"/>
          <p:nvPr/>
        </p:nvSpPr>
        <p:spPr>
          <a:xfrm>
            <a:off x="212993" y="3521494"/>
            <a:ext cx="11766014" cy="3336495"/>
          </a:xfrm>
          <a:prstGeom prst="rect">
            <a:avLst/>
          </a:prstGeom>
        </p:spPr>
        <p:txBody>
          <a:bodyPr vert="horz" lIns="91440" tIns="45720" rIns="91440" bIns="45720" rtlCol="0" anchor="ctr">
            <a:normAutofit/>
          </a:bodyPr>
          <a:lstStyle/>
          <a:p>
            <a:pPr>
              <a:lnSpc>
                <a:spcPct val="90000"/>
              </a:lnSpc>
              <a:spcAft>
                <a:spcPts val="600"/>
              </a:spcAft>
            </a:pPr>
            <a:r>
              <a:rPr lang="en-US" sz="1300" dirty="0"/>
              <a:t>Petrus und Paulus </a:t>
            </a:r>
            <a:r>
              <a:rPr lang="en-US" sz="1300" dirty="0" err="1"/>
              <a:t>als</a:t>
            </a:r>
            <a:r>
              <a:rPr lang="en-US" sz="1300" dirty="0"/>
              <a:t> </a:t>
            </a:r>
            <a:r>
              <a:rPr lang="en-US" sz="1300" dirty="0" err="1"/>
              <a:t>Märtyrer</a:t>
            </a:r>
            <a:r>
              <a:rPr lang="en-US" sz="1300" dirty="0"/>
              <a:t>, </a:t>
            </a:r>
            <a:r>
              <a:rPr lang="en-US" sz="1300" dirty="0" err="1"/>
              <a:t>Wandzeichnung</a:t>
            </a:r>
            <a:r>
              <a:rPr lang="en-US" sz="1300" dirty="0"/>
              <a:t> in </a:t>
            </a:r>
            <a:r>
              <a:rPr lang="en-US" sz="1300" dirty="0" err="1"/>
              <a:t>einer</a:t>
            </a:r>
            <a:r>
              <a:rPr lang="en-US" sz="1300" dirty="0"/>
              <a:t> </a:t>
            </a:r>
            <a:r>
              <a:rPr lang="en-US" sz="1300" dirty="0" err="1"/>
              <a:t>Katakome</a:t>
            </a:r>
            <a:r>
              <a:rPr lang="en-US" sz="1300" dirty="0"/>
              <a:t> in Rom </a:t>
            </a:r>
          </a:p>
          <a:p>
            <a:pPr>
              <a:lnSpc>
                <a:spcPct val="90000"/>
              </a:lnSpc>
              <a:spcAft>
                <a:spcPts val="600"/>
              </a:spcAft>
            </a:pPr>
            <a:endParaRPr lang="en-US" sz="1300" dirty="0"/>
          </a:p>
          <a:p>
            <a:pPr>
              <a:lnSpc>
                <a:spcPct val="90000"/>
              </a:lnSpc>
              <a:spcAft>
                <a:spcPts val="600"/>
              </a:spcAft>
            </a:pPr>
            <a:r>
              <a:rPr lang="en-US" dirty="0"/>
              <a:t>Als </a:t>
            </a:r>
            <a:r>
              <a:rPr lang="en-US" dirty="0" err="1"/>
              <a:t>sie</a:t>
            </a:r>
            <a:r>
              <a:rPr lang="en-US" dirty="0"/>
              <a:t> </a:t>
            </a:r>
            <a:r>
              <a:rPr lang="en-US" dirty="0" err="1"/>
              <a:t>gegessen</a:t>
            </a:r>
            <a:r>
              <a:rPr lang="en-US" dirty="0"/>
              <a:t> </a:t>
            </a:r>
            <a:r>
              <a:rPr lang="en-US" dirty="0" err="1"/>
              <a:t>hatten</a:t>
            </a:r>
            <a:r>
              <a:rPr lang="en-US" dirty="0"/>
              <a:t>, </a:t>
            </a:r>
            <a:r>
              <a:rPr lang="en-US" dirty="0" err="1"/>
              <a:t>sagte</a:t>
            </a:r>
            <a:r>
              <a:rPr lang="en-US" dirty="0"/>
              <a:t> Jesus zu Simon Petrus: Simon, Sohn des Johannes, </a:t>
            </a:r>
            <a:r>
              <a:rPr lang="en-US" b="1" dirty="0" err="1"/>
              <a:t>liebst</a:t>
            </a:r>
            <a:r>
              <a:rPr lang="en-US" b="1" dirty="0"/>
              <a:t> du </a:t>
            </a:r>
            <a:r>
              <a:rPr lang="en-US" b="1" dirty="0" err="1"/>
              <a:t>mich</a:t>
            </a:r>
            <a:r>
              <a:rPr lang="en-US" b="1" dirty="0"/>
              <a:t> </a:t>
            </a:r>
            <a:r>
              <a:rPr lang="en-US" b="1" dirty="0" err="1"/>
              <a:t>mehr</a:t>
            </a:r>
            <a:r>
              <a:rPr lang="en-US" b="1" dirty="0"/>
              <a:t> </a:t>
            </a:r>
            <a:r>
              <a:rPr lang="en-US" b="1" dirty="0" err="1"/>
              <a:t>als</a:t>
            </a:r>
            <a:r>
              <a:rPr lang="en-US" b="1" dirty="0"/>
              <a:t> </a:t>
            </a:r>
            <a:r>
              <a:rPr lang="en-US" b="1" dirty="0" err="1"/>
              <a:t>diese</a:t>
            </a:r>
            <a:r>
              <a:rPr lang="en-US" b="1" dirty="0"/>
              <a:t>? </a:t>
            </a:r>
            <a:r>
              <a:rPr lang="en-US" dirty="0"/>
              <a:t>Er </a:t>
            </a:r>
            <a:r>
              <a:rPr lang="en-US" dirty="0" err="1"/>
              <a:t>antwortete</a:t>
            </a:r>
            <a:r>
              <a:rPr lang="en-US" dirty="0"/>
              <a:t> </a:t>
            </a:r>
            <a:r>
              <a:rPr lang="en-US" dirty="0" err="1"/>
              <a:t>ihm</a:t>
            </a:r>
            <a:r>
              <a:rPr lang="en-US" dirty="0"/>
              <a:t>: Ja, Herr, du </a:t>
            </a:r>
            <a:r>
              <a:rPr lang="en-US" dirty="0" err="1"/>
              <a:t>weißt</a:t>
            </a:r>
            <a:r>
              <a:rPr lang="en-US" dirty="0"/>
              <a:t>, </a:t>
            </a:r>
            <a:r>
              <a:rPr lang="en-US" dirty="0" err="1"/>
              <a:t>dass</a:t>
            </a:r>
            <a:r>
              <a:rPr lang="en-US" dirty="0"/>
              <a:t> ich dich </a:t>
            </a:r>
            <a:r>
              <a:rPr lang="en-US" dirty="0" err="1"/>
              <a:t>liebe</a:t>
            </a:r>
            <a:r>
              <a:rPr lang="en-US" dirty="0"/>
              <a:t>. Jesus </a:t>
            </a:r>
            <a:r>
              <a:rPr lang="en-US" dirty="0" err="1"/>
              <a:t>sagte</a:t>
            </a:r>
            <a:r>
              <a:rPr lang="en-US" dirty="0"/>
              <a:t> zu </a:t>
            </a:r>
            <a:r>
              <a:rPr lang="en-US" dirty="0" err="1"/>
              <a:t>ihm</a:t>
            </a:r>
            <a:r>
              <a:rPr lang="en-US" dirty="0"/>
              <a:t>: </a:t>
            </a:r>
            <a:r>
              <a:rPr lang="en-US" dirty="0" err="1"/>
              <a:t>Weide</a:t>
            </a:r>
            <a:r>
              <a:rPr lang="en-US" dirty="0"/>
              <a:t> </a:t>
            </a:r>
            <a:r>
              <a:rPr lang="en-US" dirty="0" err="1"/>
              <a:t>meine</a:t>
            </a:r>
            <a:r>
              <a:rPr lang="en-US" dirty="0"/>
              <a:t> </a:t>
            </a:r>
            <a:r>
              <a:rPr lang="en-US" dirty="0" err="1"/>
              <a:t>Lämmer</a:t>
            </a:r>
            <a:r>
              <a:rPr lang="en-US" dirty="0"/>
              <a:t>! </a:t>
            </a:r>
            <a:r>
              <a:rPr lang="en-US" dirty="0" err="1"/>
              <a:t>Zum</a:t>
            </a:r>
            <a:r>
              <a:rPr lang="en-US" dirty="0"/>
              <a:t> </a:t>
            </a:r>
            <a:r>
              <a:rPr lang="en-US" dirty="0" err="1"/>
              <a:t>zweiten</a:t>
            </a:r>
            <a:r>
              <a:rPr lang="en-US" dirty="0"/>
              <a:t> Mal </a:t>
            </a:r>
            <a:r>
              <a:rPr lang="en-US" dirty="0" err="1"/>
              <a:t>fragte</a:t>
            </a:r>
            <a:r>
              <a:rPr lang="en-US" dirty="0"/>
              <a:t> er </a:t>
            </a:r>
            <a:r>
              <a:rPr lang="en-US" dirty="0" err="1"/>
              <a:t>ihn</a:t>
            </a:r>
            <a:r>
              <a:rPr lang="en-US" dirty="0"/>
              <a:t>: Simon, Sohn des Johannes, </a:t>
            </a:r>
            <a:r>
              <a:rPr lang="en-US" b="1" dirty="0" err="1"/>
              <a:t>liebst</a:t>
            </a:r>
            <a:r>
              <a:rPr lang="en-US" b="1" dirty="0"/>
              <a:t> du </a:t>
            </a:r>
            <a:r>
              <a:rPr lang="en-US" b="1" dirty="0" err="1"/>
              <a:t>mich</a:t>
            </a:r>
            <a:r>
              <a:rPr lang="en-US" b="1" dirty="0"/>
              <a:t>? </a:t>
            </a:r>
            <a:r>
              <a:rPr lang="en-US" dirty="0"/>
              <a:t>Er </a:t>
            </a:r>
            <a:r>
              <a:rPr lang="en-US" dirty="0" err="1"/>
              <a:t>antwortete</a:t>
            </a:r>
            <a:r>
              <a:rPr lang="en-US" dirty="0"/>
              <a:t> </a:t>
            </a:r>
            <a:r>
              <a:rPr lang="en-US" dirty="0" err="1"/>
              <a:t>ihm</a:t>
            </a:r>
            <a:r>
              <a:rPr lang="en-US" dirty="0"/>
              <a:t>: Ja, Herr, du </a:t>
            </a:r>
            <a:r>
              <a:rPr lang="en-US" dirty="0" err="1"/>
              <a:t>weißt</a:t>
            </a:r>
            <a:r>
              <a:rPr lang="en-US" dirty="0"/>
              <a:t>, </a:t>
            </a:r>
            <a:r>
              <a:rPr lang="en-US" dirty="0" err="1"/>
              <a:t>dass</a:t>
            </a:r>
            <a:r>
              <a:rPr lang="en-US" dirty="0"/>
              <a:t> ich dich </a:t>
            </a:r>
            <a:r>
              <a:rPr lang="en-US" dirty="0" err="1"/>
              <a:t>liebe</a:t>
            </a:r>
            <a:r>
              <a:rPr lang="en-US" dirty="0"/>
              <a:t>. Jesus </a:t>
            </a:r>
            <a:r>
              <a:rPr lang="en-US" dirty="0" err="1"/>
              <a:t>sagte</a:t>
            </a:r>
            <a:r>
              <a:rPr lang="en-US" dirty="0"/>
              <a:t> zu </a:t>
            </a:r>
            <a:r>
              <a:rPr lang="en-US" dirty="0" err="1"/>
              <a:t>ihm</a:t>
            </a:r>
            <a:r>
              <a:rPr lang="en-US" dirty="0"/>
              <a:t>: </a:t>
            </a:r>
            <a:r>
              <a:rPr lang="en-US" dirty="0" err="1"/>
              <a:t>Weide</a:t>
            </a:r>
            <a:r>
              <a:rPr lang="en-US" dirty="0"/>
              <a:t> </a:t>
            </a:r>
            <a:r>
              <a:rPr lang="en-US" dirty="0" err="1"/>
              <a:t>meine</a:t>
            </a:r>
            <a:r>
              <a:rPr lang="en-US" dirty="0"/>
              <a:t> </a:t>
            </a:r>
            <a:r>
              <a:rPr lang="en-US" dirty="0" err="1"/>
              <a:t>Schafe</a:t>
            </a:r>
            <a:r>
              <a:rPr lang="en-US" dirty="0"/>
              <a:t>! </a:t>
            </a:r>
            <a:r>
              <a:rPr lang="en-US" dirty="0" err="1"/>
              <a:t>Zum</a:t>
            </a:r>
            <a:r>
              <a:rPr lang="en-US" dirty="0"/>
              <a:t> </a:t>
            </a:r>
            <a:r>
              <a:rPr lang="en-US" dirty="0" err="1"/>
              <a:t>dritten</a:t>
            </a:r>
            <a:r>
              <a:rPr lang="en-US" dirty="0"/>
              <a:t> Mal </a:t>
            </a:r>
            <a:r>
              <a:rPr lang="en-US" dirty="0" err="1"/>
              <a:t>fragte</a:t>
            </a:r>
            <a:r>
              <a:rPr lang="en-US" dirty="0"/>
              <a:t> er </a:t>
            </a:r>
            <a:r>
              <a:rPr lang="en-US" dirty="0" err="1"/>
              <a:t>ihn</a:t>
            </a:r>
            <a:r>
              <a:rPr lang="en-US" dirty="0"/>
              <a:t>: Simon, Sohn des Johannes, </a:t>
            </a:r>
            <a:r>
              <a:rPr lang="en-US" b="1" dirty="0" err="1"/>
              <a:t>liebst</a:t>
            </a:r>
            <a:r>
              <a:rPr lang="en-US" b="1" dirty="0"/>
              <a:t> du </a:t>
            </a:r>
            <a:r>
              <a:rPr lang="en-US" b="1" dirty="0" err="1"/>
              <a:t>mich</a:t>
            </a:r>
            <a:r>
              <a:rPr lang="en-US" b="1" dirty="0"/>
              <a:t>? </a:t>
            </a:r>
            <a:r>
              <a:rPr lang="en-US" dirty="0"/>
              <a:t>Da </a:t>
            </a:r>
            <a:r>
              <a:rPr lang="en-US" dirty="0" err="1"/>
              <a:t>wurde</a:t>
            </a:r>
            <a:r>
              <a:rPr lang="en-US" dirty="0"/>
              <a:t> Petrus </a:t>
            </a:r>
            <a:r>
              <a:rPr lang="en-US" dirty="0" err="1"/>
              <a:t>traurig</a:t>
            </a:r>
            <a:r>
              <a:rPr lang="en-US" dirty="0"/>
              <a:t>, </a:t>
            </a:r>
            <a:r>
              <a:rPr lang="en-US" dirty="0" err="1"/>
              <a:t>weil</a:t>
            </a:r>
            <a:r>
              <a:rPr lang="en-US" dirty="0"/>
              <a:t> Jesus </a:t>
            </a:r>
            <a:r>
              <a:rPr lang="en-US" dirty="0" err="1"/>
              <a:t>ihn</a:t>
            </a:r>
            <a:r>
              <a:rPr lang="en-US" dirty="0"/>
              <a:t> </a:t>
            </a:r>
            <a:r>
              <a:rPr lang="en-US" dirty="0" err="1"/>
              <a:t>zum</a:t>
            </a:r>
            <a:r>
              <a:rPr lang="en-US" dirty="0"/>
              <a:t> </a:t>
            </a:r>
            <a:r>
              <a:rPr lang="en-US" dirty="0" err="1"/>
              <a:t>dritten</a:t>
            </a:r>
            <a:r>
              <a:rPr lang="en-US" dirty="0"/>
              <a:t> Mal </a:t>
            </a:r>
            <a:r>
              <a:rPr lang="en-US" dirty="0" err="1"/>
              <a:t>gefragt</a:t>
            </a:r>
            <a:r>
              <a:rPr lang="en-US" dirty="0"/>
              <a:t> </a:t>
            </a:r>
            <a:r>
              <a:rPr lang="en-US" dirty="0" err="1"/>
              <a:t>hatte</a:t>
            </a:r>
            <a:r>
              <a:rPr lang="en-US" dirty="0"/>
              <a:t>: </a:t>
            </a:r>
            <a:r>
              <a:rPr lang="en-US" dirty="0" err="1"/>
              <a:t>Liebst</a:t>
            </a:r>
            <a:r>
              <a:rPr lang="en-US" dirty="0"/>
              <a:t> du </a:t>
            </a:r>
            <a:r>
              <a:rPr lang="en-US" dirty="0" err="1"/>
              <a:t>mich</a:t>
            </a:r>
            <a:r>
              <a:rPr lang="en-US" dirty="0"/>
              <a:t>? Er gab </a:t>
            </a:r>
            <a:r>
              <a:rPr lang="en-US" dirty="0" err="1"/>
              <a:t>ihm</a:t>
            </a:r>
            <a:r>
              <a:rPr lang="en-US" dirty="0"/>
              <a:t> </a:t>
            </a:r>
            <a:r>
              <a:rPr lang="en-US" dirty="0" err="1"/>
              <a:t>zur</a:t>
            </a:r>
            <a:r>
              <a:rPr lang="en-US" dirty="0"/>
              <a:t> </a:t>
            </a:r>
            <a:r>
              <a:rPr lang="en-US" dirty="0" err="1"/>
              <a:t>Antwort</a:t>
            </a:r>
            <a:r>
              <a:rPr lang="en-US" dirty="0"/>
              <a:t>: Herr, du </a:t>
            </a:r>
            <a:r>
              <a:rPr lang="en-US" dirty="0" err="1"/>
              <a:t>weißt</a:t>
            </a:r>
            <a:r>
              <a:rPr lang="en-US" dirty="0"/>
              <a:t> </a:t>
            </a:r>
            <a:r>
              <a:rPr lang="en-US" dirty="0" err="1"/>
              <a:t>alles</a:t>
            </a:r>
            <a:r>
              <a:rPr lang="en-US" dirty="0"/>
              <a:t>; du </a:t>
            </a:r>
            <a:r>
              <a:rPr lang="en-US" dirty="0" err="1"/>
              <a:t>weißt</a:t>
            </a:r>
            <a:r>
              <a:rPr lang="en-US" dirty="0"/>
              <a:t>, </a:t>
            </a:r>
            <a:r>
              <a:rPr lang="en-US" dirty="0" err="1"/>
              <a:t>dass</a:t>
            </a:r>
            <a:r>
              <a:rPr lang="en-US" dirty="0"/>
              <a:t> ich dich </a:t>
            </a:r>
            <a:r>
              <a:rPr lang="en-US" dirty="0" err="1"/>
              <a:t>liebe</a:t>
            </a:r>
            <a:r>
              <a:rPr lang="en-US" dirty="0"/>
              <a:t>. Jesus </a:t>
            </a:r>
            <a:r>
              <a:rPr lang="en-US" dirty="0" err="1"/>
              <a:t>sagte</a:t>
            </a:r>
            <a:r>
              <a:rPr lang="en-US" dirty="0"/>
              <a:t> zu </a:t>
            </a:r>
            <a:r>
              <a:rPr lang="en-US" dirty="0" err="1"/>
              <a:t>ihm</a:t>
            </a:r>
            <a:r>
              <a:rPr lang="en-US" dirty="0"/>
              <a:t>: </a:t>
            </a:r>
            <a:r>
              <a:rPr lang="en-US" dirty="0" err="1"/>
              <a:t>Weide</a:t>
            </a:r>
            <a:r>
              <a:rPr lang="en-US" dirty="0"/>
              <a:t> </a:t>
            </a:r>
            <a:r>
              <a:rPr lang="en-US" dirty="0" err="1"/>
              <a:t>meine</a:t>
            </a:r>
            <a:r>
              <a:rPr lang="en-US" dirty="0"/>
              <a:t> </a:t>
            </a:r>
            <a:r>
              <a:rPr lang="en-US" dirty="0" err="1"/>
              <a:t>Schafe</a:t>
            </a:r>
            <a:r>
              <a:rPr lang="en-US" dirty="0"/>
              <a:t>! Amen, amen, ich sage </a:t>
            </a:r>
            <a:r>
              <a:rPr lang="en-US" dirty="0" err="1"/>
              <a:t>dir</a:t>
            </a:r>
            <a:r>
              <a:rPr lang="en-US" dirty="0"/>
              <a:t>: Als du </a:t>
            </a:r>
            <a:r>
              <a:rPr lang="en-US" dirty="0" err="1"/>
              <a:t>jünger</a:t>
            </a:r>
            <a:r>
              <a:rPr lang="en-US" dirty="0"/>
              <a:t> </a:t>
            </a:r>
            <a:r>
              <a:rPr lang="en-US" dirty="0" err="1"/>
              <a:t>warst</a:t>
            </a:r>
            <a:r>
              <a:rPr lang="en-US" dirty="0"/>
              <a:t>, hast du dich </a:t>
            </a:r>
            <a:r>
              <a:rPr lang="en-US" dirty="0" err="1"/>
              <a:t>selbst</a:t>
            </a:r>
            <a:r>
              <a:rPr lang="en-US" dirty="0"/>
              <a:t> </a:t>
            </a:r>
            <a:r>
              <a:rPr lang="en-US" dirty="0" err="1"/>
              <a:t>gegürtet</a:t>
            </a:r>
            <a:r>
              <a:rPr lang="en-US" dirty="0"/>
              <a:t> und </a:t>
            </a:r>
            <a:r>
              <a:rPr lang="en-US" dirty="0" err="1"/>
              <a:t>gingst</a:t>
            </a:r>
            <a:r>
              <a:rPr lang="en-US" dirty="0"/>
              <a:t>, </a:t>
            </a:r>
            <a:r>
              <a:rPr lang="en-US" dirty="0" err="1"/>
              <a:t>wohin</a:t>
            </a:r>
            <a:r>
              <a:rPr lang="en-US" dirty="0"/>
              <a:t> du </a:t>
            </a:r>
            <a:r>
              <a:rPr lang="en-US" dirty="0" err="1"/>
              <a:t>wolltest</a:t>
            </a:r>
            <a:r>
              <a:rPr lang="en-US" dirty="0"/>
              <a:t>. </a:t>
            </a:r>
            <a:r>
              <a:rPr lang="en-US" dirty="0" err="1"/>
              <a:t>Wenn</a:t>
            </a:r>
            <a:r>
              <a:rPr lang="en-US" dirty="0"/>
              <a:t> du </a:t>
            </a:r>
            <a:r>
              <a:rPr lang="en-US" dirty="0" err="1"/>
              <a:t>aber</a:t>
            </a:r>
            <a:r>
              <a:rPr lang="en-US" dirty="0"/>
              <a:t> alt </a:t>
            </a:r>
            <a:r>
              <a:rPr lang="en-US" dirty="0" err="1"/>
              <a:t>geworden</a:t>
            </a:r>
            <a:r>
              <a:rPr lang="en-US" dirty="0"/>
              <a:t> </a:t>
            </a:r>
            <a:r>
              <a:rPr lang="en-US" dirty="0" err="1"/>
              <a:t>bist</a:t>
            </a:r>
            <a:r>
              <a:rPr lang="en-US" dirty="0"/>
              <a:t>, </a:t>
            </a:r>
            <a:r>
              <a:rPr lang="en-US" dirty="0" err="1"/>
              <a:t>wirst</a:t>
            </a:r>
            <a:r>
              <a:rPr lang="en-US" dirty="0"/>
              <a:t> du </a:t>
            </a:r>
            <a:r>
              <a:rPr lang="en-US" dirty="0" err="1"/>
              <a:t>deine</a:t>
            </a:r>
            <a:r>
              <a:rPr lang="en-US" dirty="0"/>
              <a:t> </a:t>
            </a:r>
            <a:r>
              <a:rPr lang="en-US" dirty="0" err="1"/>
              <a:t>Hände</a:t>
            </a:r>
            <a:r>
              <a:rPr lang="en-US" dirty="0"/>
              <a:t> </a:t>
            </a:r>
            <a:r>
              <a:rPr lang="en-US" dirty="0" err="1"/>
              <a:t>ausstrecken</a:t>
            </a:r>
            <a:r>
              <a:rPr lang="en-US" dirty="0"/>
              <a:t> und </a:t>
            </a:r>
            <a:r>
              <a:rPr lang="en-US" dirty="0" err="1"/>
              <a:t>ein</a:t>
            </a:r>
            <a:r>
              <a:rPr lang="en-US" dirty="0"/>
              <a:t> </a:t>
            </a:r>
            <a:r>
              <a:rPr lang="en-US" dirty="0" err="1"/>
              <a:t>anderer</a:t>
            </a:r>
            <a:r>
              <a:rPr lang="en-US" dirty="0"/>
              <a:t> </a:t>
            </a:r>
            <a:r>
              <a:rPr lang="en-US" dirty="0" err="1"/>
              <a:t>wird</a:t>
            </a:r>
            <a:r>
              <a:rPr lang="en-US" dirty="0"/>
              <a:t> dich </a:t>
            </a:r>
            <a:r>
              <a:rPr lang="en-US" dirty="0" err="1"/>
              <a:t>gürten</a:t>
            </a:r>
            <a:r>
              <a:rPr lang="en-US" dirty="0"/>
              <a:t> und dich </a:t>
            </a:r>
            <a:r>
              <a:rPr lang="en-US" dirty="0" err="1"/>
              <a:t>führen</a:t>
            </a:r>
            <a:r>
              <a:rPr lang="en-US" dirty="0"/>
              <a:t>, </a:t>
            </a:r>
            <a:r>
              <a:rPr lang="en-US" dirty="0" err="1"/>
              <a:t>wohin</a:t>
            </a:r>
            <a:r>
              <a:rPr lang="en-US" dirty="0"/>
              <a:t> du </a:t>
            </a:r>
            <a:r>
              <a:rPr lang="en-US" dirty="0" err="1"/>
              <a:t>nicht</a:t>
            </a:r>
            <a:r>
              <a:rPr lang="en-US" dirty="0"/>
              <a:t> </a:t>
            </a:r>
            <a:r>
              <a:rPr lang="en-US" dirty="0" err="1"/>
              <a:t>willst</a:t>
            </a:r>
            <a:r>
              <a:rPr lang="en-US" dirty="0"/>
              <a:t>. Das </a:t>
            </a:r>
            <a:r>
              <a:rPr lang="en-US" dirty="0" err="1"/>
              <a:t>sagte</a:t>
            </a:r>
            <a:r>
              <a:rPr lang="en-US" dirty="0"/>
              <a:t> Jesus, um </a:t>
            </a:r>
            <a:r>
              <a:rPr lang="en-US" dirty="0" err="1"/>
              <a:t>anzudeuten</a:t>
            </a:r>
            <a:r>
              <a:rPr lang="en-US" dirty="0"/>
              <a:t>, </a:t>
            </a:r>
            <a:r>
              <a:rPr lang="en-US" dirty="0" err="1"/>
              <a:t>durch</a:t>
            </a:r>
            <a:r>
              <a:rPr lang="en-US" dirty="0"/>
              <a:t> </a:t>
            </a:r>
            <a:r>
              <a:rPr lang="en-US" dirty="0" err="1"/>
              <a:t>welchen</a:t>
            </a:r>
            <a:r>
              <a:rPr lang="en-US" dirty="0"/>
              <a:t> Tod er Gott </a:t>
            </a:r>
            <a:r>
              <a:rPr lang="en-US" dirty="0" err="1"/>
              <a:t>verherrlichen</a:t>
            </a:r>
            <a:r>
              <a:rPr lang="en-US" dirty="0"/>
              <a:t> </a:t>
            </a:r>
            <a:r>
              <a:rPr lang="en-US" dirty="0" err="1"/>
              <a:t>werde</a:t>
            </a:r>
            <a:r>
              <a:rPr lang="en-US" dirty="0"/>
              <a:t>. </a:t>
            </a:r>
            <a:r>
              <a:rPr lang="en-US" dirty="0" err="1"/>
              <a:t>Nach</a:t>
            </a:r>
            <a:r>
              <a:rPr lang="en-US" dirty="0"/>
              <a:t> </a:t>
            </a:r>
            <a:r>
              <a:rPr lang="en-US" dirty="0" err="1"/>
              <a:t>diesen</a:t>
            </a:r>
            <a:r>
              <a:rPr lang="en-US" dirty="0"/>
              <a:t> </a:t>
            </a:r>
            <a:r>
              <a:rPr lang="en-US" dirty="0" err="1"/>
              <a:t>Worten</a:t>
            </a:r>
            <a:r>
              <a:rPr lang="en-US" dirty="0"/>
              <a:t> </a:t>
            </a:r>
            <a:r>
              <a:rPr lang="en-US" dirty="0" err="1"/>
              <a:t>sagte</a:t>
            </a:r>
            <a:r>
              <a:rPr lang="en-US" dirty="0"/>
              <a:t> er zu </a:t>
            </a:r>
            <a:r>
              <a:rPr lang="en-US" dirty="0" err="1"/>
              <a:t>ihm</a:t>
            </a:r>
            <a:r>
              <a:rPr lang="en-US" dirty="0"/>
              <a:t>: </a:t>
            </a:r>
            <a:r>
              <a:rPr lang="en-US" b="1" dirty="0" err="1"/>
              <a:t>Folge</a:t>
            </a:r>
            <a:r>
              <a:rPr lang="en-US" b="1" dirty="0"/>
              <a:t> mir </a:t>
            </a:r>
            <a:r>
              <a:rPr lang="en-US" b="1" dirty="0" err="1"/>
              <a:t>nach</a:t>
            </a:r>
            <a:r>
              <a:rPr lang="en-US" b="1" dirty="0"/>
              <a:t>!</a:t>
            </a:r>
          </a:p>
          <a:p>
            <a:pPr indent="-228600">
              <a:lnSpc>
                <a:spcPct val="90000"/>
              </a:lnSpc>
              <a:spcAft>
                <a:spcPts val="600"/>
              </a:spcAft>
              <a:buFont typeface="Arial" panose="020B0604020202020204" pitchFamily="34" charset="0"/>
              <a:buChar char="•"/>
            </a:pPr>
            <a:endParaRPr lang="en-US" sz="1300" dirty="0"/>
          </a:p>
          <a:p>
            <a:pPr>
              <a:lnSpc>
                <a:spcPct val="90000"/>
              </a:lnSpc>
              <a:spcAft>
                <a:spcPts val="600"/>
              </a:spcAft>
            </a:pPr>
            <a:r>
              <a:rPr lang="en-US" sz="1300" i="1" dirty="0"/>
              <a:t>Johannes 21,15-19</a:t>
            </a:r>
          </a:p>
        </p:txBody>
      </p:sp>
    </p:spTree>
    <p:extLst>
      <p:ext uri="{BB962C8B-B14F-4D97-AF65-F5344CB8AC3E}">
        <p14:creationId xmlns:p14="http://schemas.microsoft.com/office/powerpoint/2010/main" val="390681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Person, Gruppe enthält.&#10;&#10;Automatisch generierte Beschreibung">
            <a:extLst>
              <a:ext uri="{FF2B5EF4-FFF2-40B4-BE49-F238E27FC236}">
                <a16:creationId xmlns:a16="http://schemas.microsoft.com/office/drawing/2014/main" id="{D0C277C5-8167-3C12-5E08-DFB63F68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52198" cy="6858000"/>
          </a:xfrm>
          <a:prstGeom prst="rect">
            <a:avLst/>
          </a:prstGeom>
        </p:spPr>
      </p:pic>
      <p:sp>
        <p:nvSpPr>
          <p:cNvPr id="5" name="Textfeld 4">
            <a:extLst>
              <a:ext uri="{FF2B5EF4-FFF2-40B4-BE49-F238E27FC236}">
                <a16:creationId xmlns:a16="http://schemas.microsoft.com/office/drawing/2014/main" id="{5297F634-216E-AF21-39CB-60D10E948B8B}"/>
              </a:ext>
            </a:extLst>
          </p:cNvPr>
          <p:cNvSpPr txBox="1"/>
          <p:nvPr/>
        </p:nvSpPr>
        <p:spPr>
          <a:xfrm>
            <a:off x="6026805" y="320720"/>
            <a:ext cx="6097836" cy="3693319"/>
          </a:xfrm>
          <a:prstGeom prst="rect">
            <a:avLst/>
          </a:prstGeom>
          <a:noFill/>
        </p:spPr>
        <p:txBody>
          <a:bodyPr wrap="square">
            <a:spAutoFit/>
          </a:bodyPr>
          <a:lstStyle/>
          <a:p>
            <a:r>
              <a:rPr lang="de-DE" dirty="0"/>
              <a:t>Da trat Petrus auf mit den Elf, erhob seine Stimme und redete zu ihnen: Ihr Juden, und alle, die ihr in Jerusalem wohnt, das sei euch kundgetan, vernehmt meine Worte! Denn diese sind nicht betrunken, wie ihr meint, ist es doch erst die dritte Stunde des Tages; sondern das ist’s, was durch den Propheten Joel gesagt worden ist: »Und es soll geschehen in den letzten Tagen, spricht Gott, da will ich ausgießen von meinem Geist auf alles Fleisch; und eure Söhne und eure Töchter sollen weissagen, und eure Jünglinge sollen Gesichte sehen, und eure Alten sollen Träume haben; und auf meine Knechte und auf meine Mägde will ich in jenen Tagen von meinem Geist ausgießen [...] </a:t>
            </a:r>
            <a:r>
              <a:rPr lang="de-DE" sz="1200" i="1" dirty="0"/>
              <a:t>Apostelgeschichte 2,14 ff.</a:t>
            </a:r>
          </a:p>
          <a:p>
            <a:endParaRPr lang="de-DE" dirty="0"/>
          </a:p>
        </p:txBody>
      </p:sp>
      <p:pic>
        <p:nvPicPr>
          <p:cNvPr id="7" name="Grafik 6" descr="Ein Bild, das Text, Stoff enthält.&#10;&#10;Automatisch generierte Beschreibung">
            <a:extLst>
              <a:ext uri="{FF2B5EF4-FFF2-40B4-BE49-F238E27FC236}">
                <a16:creationId xmlns:a16="http://schemas.microsoft.com/office/drawing/2014/main" id="{8B100557-8236-BB03-AE67-DE19156A7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4940" y="3855904"/>
            <a:ext cx="5337060" cy="3002096"/>
          </a:xfrm>
          <a:prstGeom prst="rect">
            <a:avLst/>
          </a:prstGeom>
        </p:spPr>
      </p:pic>
    </p:spTree>
    <p:extLst>
      <p:ext uri="{BB962C8B-B14F-4D97-AF65-F5344CB8AC3E}">
        <p14:creationId xmlns:p14="http://schemas.microsoft.com/office/powerpoint/2010/main" val="2963988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CBDD3A5-CB76-94B2-6EFC-CF4CEDAD8BB1}"/>
              </a:ext>
            </a:extLst>
          </p:cNvPr>
          <p:cNvSpPr txBox="1"/>
          <p:nvPr/>
        </p:nvSpPr>
        <p:spPr>
          <a:xfrm>
            <a:off x="7831248" y="970705"/>
            <a:ext cx="3868092" cy="4708981"/>
          </a:xfrm>
          <a:prstGeom prst="rect">
            <a:avLst/>
          </a:prstGeom>
          <a:noFill/>
        </p:spPr>
        <p:txBody>
          <a:bodyPr wrap="square">
            <a:spAutoFit/>
          </a:bodyPr>
          <a:lstStyle/>
          <a:p>
            <a:r>
              <a:rPr lang="de-DE" dirty="0"/>
              <a:t>Ihr Männer [und Frauen] von Israel, hört diese Worte: Jesus von Nazareth, von Gott unter euch ausgewiesen durch mächtige Taten und Wunder und Zeichen, die Gott durch ihn in eurer Mitte getan hat, wie ihr selbst wisst – diesen Mann, der durch Gottes Ratschluss und Vorsehung dahingegeben war, habt ihr durch die Hand der Ungerechten ans Kreuz geschlagen und umgebracht. Den hat Gott auferweckt und hat ihn befreit aus den Wehen des Todes, denn es war unmöglich, dass er vom Tod festgehalten wurde.</a:t>
            </a:r>
          </a:p>
          <a:p>
            <a:endParaRPr lang="de-DE" dirty="0"/>
          </a:p>
          <a:p>
            <a:r>
              <a:rPr lang="de-DE" sz="1200" i="1"/>
              <a:t>Apostelgeschichte 2,22-24 </a:t>
            </a:r>
            <a:endParaRPr lang="de-DE" sz="1200" i="1" dirty="0"/>
          </a:p>
        </p:txBody>
      </p:sp>
      <p:pic>
        <p:nvPicPr>
          <p:cNvPr id="5" name="Grafik 4" descr="Ein Bild, das Vogel, Blau enthält.&#10;&#10;Automatisch generierte Beschreibung">
            <a:extLst>
              <a:ext uri="{FF2B5EF4-FFF2-40B4-BE49-F238E27FC236}">
                <a16:creationId xmlns:a16="http://schemas.microsoft.com/office/drawing/2014/main" id="{19970C9B-EE3A-6A14-ED36-09A0BCCAC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0" y="1211856"/>
            <a:ext cx="7186048" cy="4042152"/>
          </a:xfrm>
          <a:prstGeom prst="rect">
            <a:avLst/>
          </a:prstGeom>
        </p:spPr>
      </p:pic>
    </p:spTree>
    <p:extLst>
      <p:ext uri="{BB962C8B-B14F-4D97-AF65-F5344CB8AC3E}">
        <p14:creationId xmlns:p14="http://schemas.microsoft.com/office/powerpoint/2010/main" val="1750894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fik 6" descr="Ein Bild, das Karte enthält.&#10;&#10;Automatisch generierte Beschreibung">
            <a:extLst>
              <a:ext uri="{FF2B5EF4-FFF2-40B4-BE49-F238E27FC236}">
                <a16:creationId xmlns:a16="http://schemas.microsoft.com/office/drawing/2014/main" id="{D9F5EE07-8426-FD01-6871-D2DF87EF3092}"/>
              </a:ext>
            </a:extLst>
          </p:cNvPr>
          <p:cNvPicPr>
            <a:picLocks noChangeAspect="1"/>
          </p:cNvPicPr>
          <p:nvPr/>
        </p:nvPicPr>
        <p:blipFill rotWithShape="1">
          <a:blip r:embed="rId2">
            <a:extLst>
              <a:ext uri="{28A0092B-C50C-407E-A947-70E740481C1C}">
                <a14:useLocalDpi xmlns:a14="http://schemas.microsoft.com/office/drawing/2010/main" val="0"/>
              </a:ext>
            </a:extLst>
          </a:blip>
          <a:srcRect t="4516"/>
          <a:stretch/>
        </p:blipFill>
        <p:spPr>
          <a:xfrm>
            <a:off x="503105" y="0"/>
            <a:ext cx="5189251" cy="6858001"/>
          </a:xfrm>
          <a:prstGeom prst="rect">
            <a:avLst/>
          </a:prstGeom>
        </p:spPr>
      </p:pic>
      <p:pic>
        <p:nvPicPr>
          <p:cNvPr id="9" name="Grafik 8" descr="Ein Bild, das Karte enthält.&#10;&#10;Automatisch generierte Beschreibung">
            <a:extLst>
              <a:ext uri="{FF2B5EF4-FFF2-40B4-BE49-F238E27FC236}">
                <a16:creationId xmlns:a16="http://schemas.microsoft.com/office/drawing/2014/main" id="{8D11BA74-4354-F5A9-4412-5DCE86E2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339" y="-9268"/>
            <a:ext cx="4583900" cy="6867268"/>
          </a:xfrm>
          <a:prstGeom prst="rect">
            <a:avLst/>
          </a:prstGeom>
        </p:spPr>
      </p:pic>
    </p:spTree>
    <p:extLst>
      <p:ext uri="{BB962C8B-B14F-4D97-AF65-F5344CB8AC3E}">
        <p14:creationId xmlns:p14="http://schemas.microsoft.com/office/powerpoint/2010/main" val="116862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F987897-0455-7BAA-743D-B45FAD9B3972}"/>
              </a:ext>
            </a:extLst>
          </p:cNvPr>
          <p:cNvSpPr txBox="1"/>
          <p:nvPr/>
        </p:nvSpPr>
        <p:spPr>
          <a:xfrm>
            <a:off x="1348966" y="1937443"/>
            <a:ext cx="10067453" cy="2123658"/>
          </a:xfrm>
          <a:prstGeom prst="rect">
            <a:avLst/>
          </a:prstGeom>
          <a:noFill/>
        </p:spPr>
        <p:txBody>
          <a:bodyPr wrap="square" rtlCol="0">
            <a:spAutoFit/>
          </a:bodyPr>
          <a:lstStyle/>
          <a:p>
            <a:r>
              <a:rPr lang="de-DE" sz="6600" dirty="0">
                <a:solidFill>
                  <a:schemeClr val="accent3"/>
                </a:solidFill>
              </a:rPr>
              <a:t>Danke für euer Interesse </a:t>
            </a:r>
          </a:p>
          <a:p>
            <a:r>
              <a:rPr lang="de-DE" sz="6600" dirty="0">
                <a:solidFill>
                  <a:schemeClr val="accent3"/>
                </a:solidFill>
              </a:rPr>
              <a:t>und den tosenden Applaus! </a:t>
            </a:r>
          </a:p>
        </p:txBody>
      </p:sp>
      <p:sp>
        <p:nvSpPr>
          <p:cNvPr id="3" name="Textfeld 2">
            <a:extLst>
              <a:ext uri="{FF2B5EF4-FFF2-40B4-BE49-F238E27FC236}">
                <a16:creationId xmlns:a16="http://schemas.microsoft.com/office/drawing/2014/main" id="{94EB3BE3-30FA-A8D4-4F5A-F6C95E4D67DC}"/>
              </a:ext>
            </a:extLst>
          </p:cNvPr>
          <p:cNvSpPr txBox="1"/>
          <p:nvPr/>
        </p:nvSpPr>
        <p:spPr>
          <a:xfrm>
            <a:off x="9243588" y="6391757"/>
            <a:ext cx="2824681" cy="307777"/>
          </a:xfrm>
          <a:prstGeom prst="rect">
            <a:avLst/>
          </a:prstGeom>
          <a:noFill/>
        </p:spPr>
        <p:txBody>
          <a:bodyPr wrap="square" rtlCol="0">
            <a:spAutoFit/>
          </a:bodyPr>
          <a:lstStyle/>
          <a:p>
            <a:r>
              <a:rPr lang="de-DE" sz="1400" dirty="0"/>
              <a:t>Verfasst für „Sankt Peter“ 2023, B.V.</a:t>
            </a:r>
          </a:p>
        </p:txBody>
      </p:sp>
    </p:spTree>
    <p:extLst>
      <p:ext uri="{BB962C8B-B14F-4D97-AF65-F5344CB8AC3E}">
        <p14:creationId xmlns:p14="http://schemas.microsoft.com/office/powerpoint/2010/main" val="3132833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796D3CEC-D2ED-CD14-6B56-D91C0C448B1D}"/>
              </a:ext>
            </a:extLst>
          </p:cNvPr>
          <p:cNvSpPr txBox="1"/>
          <p:nvPr/>
        </p:nvSpPr>
        <p:spPr>
          <a:xfrm>
            <a:off x="412424" y="320689"/>
            <a:ext cx="11677880" cy="2335575"/>
          </a:xfrm>
          <a:prstGeom prst="rect">
            <a:avLst/>
          </a:prstGeom>
        </p:spPr>
        <p:txBody>
          <a:bodyPr vert="horz" lIns="91440" tIns="45720" rIns="91440" bIns="45720" rtlCol="0" anchor="ctr">
            <a:normAutofit/>
          </a:bodyPr>
          <a:lstStyle/>
          <a:p>
            <a:pPr>
              <a:lnSpc>
                <a:spcPct val="110000"/>
              </a:lnSpc>
            </a:pPr>
            <a:r>
              <a:rPr lang="en-US" dirty="0">
                <a:ea typeface="Verdana" panose="020B0604030504040204" pitchFamily="34" charset="0"/>
                <a:cs typeface="Times New Roman" panose="02020603050405020304" pitchFamily="18" charset="0"/>
              </a:rPr>
              <a:t>Als er </a:t>
            </a:r>
            <a:r>
              <a:rPr lang="en-US" dirty="0" err="1">
                <a:ea typeface="Verdana" panose="020B0604030504040204" pitchFamily="34" charset="0"/>
                <a:cs typeface="Times New Roman" panose="02020603050405020304" pitchFamily="18" charset="0"/>
              </a:rPr>
              <a:t>aber</a:t>
            </a:r>
            <a:r>
              <a:rPr lang="en-US" dirty="0">
                <a:ea typeface="Verdana" panose="020B0604030504040204" pitchFamily="34" charset="0"/>
                <a:cs typeface="Times New Roman" panose="02020603050405020304" pitchFamily="18" charset="0"/>
              </a:rPr>
              <a:t> am </a:t>
            </a:r>
            <a:r>
              <a:rPr lang="en-US" dirty="0" err="1">
                <a:ea typeface="Verdana" panose="020B0604030504040204" pitchFamily="34" charset="0"/>
                <a:cs typeface="Times New Roman" panose="02020603050405020304" pitchFamily="18" charset="0"/>
              </a:rPr>
              <a:t>Galiläischen</a:t>
            </a:r>
            <a:r>
              <a:rPr lang="en-US" dirty="0">
                <a:ea typeface="Verdana" panose="020B0604030504040204" pitchFamily="34" charset="0"/>
                <a:cs typeface="Times New Roman" panose="02020603050405020304" pitchFamily="18" charset="0"/>
              </a:rPr>
              <a:t> Meer </a:t>
            </a:r>
            <a:r>
              <a:rPr lang="en-US" dirty="0" err="1">
                <a:ea typeface="Verdana" panose="020B0604030504040204" pitchFamily="34" charset="0"/>
                <a:cs typeface="Times New Roman" panose="02020603050405020304" pitchFamily="18" charset="0"/>
              </a:rPr>
              <a:t>entlangging</a:t>
            </a:r>
            <a:r>
              <a:rPr lang="en-US" dirty="0">
                <a:ea typeface="Verdana" panose="020B0604030504040204" pitchFamily="34" charset="0"/>
                <a:cs typeface="Times New Roman" panose="02020603050405020304" pitchFamily="18" charset="0"/>
              </a:rPr>
              <a:t>, </a:t>
            </a:r>
            <a:r>
              <a:rPr lang="en-US" dirty="0" err="1">
                <a:ea typeface="Verdana" panose="020B0604030504040204" pitchFamily="34" charset="0"/>
                <a:cs typeface="Times New Roman" panose="02020603050405020304" pitchFamily="18" charset="0"/>
              </a:rPr>
              <a:t>sah</a:t>
            </a:r>
            <a:r>
              <a:rPr lang="en-US" dirty="0">
                <a:ea typeface="Verdana" panose="020B0604030504040204" pitchFamily="34" charset="0"/>
                <a:cs typeface="Times New Roman" panose="02020603050405020304" pitchFamily="18" charset="0"/>
              </a:rPr>
              <a:t> er </a:t>
            </a:r>
            <a:r>
              <a:rPr lang="en-US" b="1" dirty="0">
                <a:ea typeface="Verdana" panose="020B0604030504040204" pitchFamily="34" charset="0"/>
                <a:cs typeface="Times New Roman" panose="02020603050405020304" pitchFamily="18" charset="0"/>
              </a:rPr>
              <a:t>Simon und Andreas</a:t>
            </a:r>
            <a:r>
              <a:rPr lang="en-US" dirty="0">
                <a:ea typeface="Verdana" panose="020B0604030504040204" pitchFamily="34" charset="0"/>
                <a:cs typeface="Times New Roman" panose="02020603050405020304" pitchFamily="18" charset="0"/>
              </a:rPr>
              <a:t>, Simons </a:t>
            </a:r>
            <a:r>
              <a:rPr lang="en-US" dirty="0" err="1">
                <a:ea typeface="Verdana" panose="020B0604030504040204" pitchFamily="34" charset="0"/>
                <a:cs typeface="Times New Roman" panose="02020603050405020304" pitchFamily="18" charset="0"/>
              </a:rPr>
              <a:t>Bruder</a:t>
            </a:r>
            <a:r>
              <a:rPr lang="en-US" dirty="0">
                <a:ea typeface="Verdana" panose="020B0604030504040204" pitchFamily="34" charset="0"/>
                <a:cs typeface="Times New Roman" panose="02020603050405020304" pitchFamily="18" charset="0"/>
              </a:rPr>
              <a:t>, </a:t>
            </a:r>
            <a:r>
              <a:rPr lang="en-US" dirty="0" err="1">
                <a:ea typeface="Verdana" panose="020B0604030504040204" pitchFamily="34" charset="0"/>
                <a:cs typeface="Times New Roman" panose="02020603050405020304" pitchFamily="18" charset="0"/>
              </a:rPr>
              <a:t>wie</a:t>
            </a:r>
            <a:r>
              <a:rPr lang="en-US" dirty="0">
                <a:ea typeface="Verdana" panose="020B0604030504040204" pitchFamily="34" charset="0"/>
                <a:cs typeface="Times New Roman" panose="02020603050405020304" pitchFamily="18" charset="0"/>
              </a:rPr>
              <a:t> </a:t>
            </a:r>
            <a:r>
              <a:rPr lang="en-US" dirty="0" err="1">
                <a:ea typeface="Verdana" panose="020B0604030504040204" pitchFamily="34" charset="0"/>
                <a:cs typeface="Times New Roman" panose="02020603050405020304" pitchFamily="18" charset="0"/>
              </a:rPr>
              <a:t>sie</a:t>
            </a:r>
            <a:r>
              <a:rPr lang="en-US" dirty="0">
                <a:ea typeface="Verdana" panose="020B0604030504040204" pitchFamily="34" charset="0"/>
                <a:cs typeface="Times New Roman" panose="02020603050405020304" pitchFamily="18" charset="0"/>
              </a:rPr>
              <a:t> </a:t>
            </a:r>
            <a:r>
              <a:rPr lang="en-US" dirty="0" err="1">
                <a:ea typeface="Verdana" panose="020B0604030504040204" pitchFamily="34" charset="0"/>
                <a:cs typeface="Times New Roman" panose="02020603050405020304" pitchFamily="18" charset="0"/>
              </a:rPr>
              <a:t>ihre</a:t>
            </a:r>
            <a:r>
              <a:rPr lang="en-US" dirty="0">
                <a:ea typeface="Verdana" panose="020B0604030504040204" pitchFamily="34" charset="0"/>
                <a:cs typeface="Times New Roman" panose="02020603050405020304" pitchFamily="18" charset="0"/>
              </a:rPr>
              <a:t> </a:t>
            </a:r>
            <a:r>
              <a:rPr lang="en-US" dirty="0" err="1">
                <a:ea typeface="Verdana" panose="020B0604030504040204" pitchFamily="34" charset="0"/>
                <a:cs typeface="Times New Roman" panose="02020603050405020304" pitchFamily="18" charset="0"/>
              </a:rPr>
              <a:t>Netze</a:t>
            </a:r>
            <a:r>
              <a:rPr lang="en-US" dirty="0">
                <a:ea typeface="Verdana" panose="020B0604030504040204" pitchFamily="34" charset="0"/>
                <a:cs typeface="Times New Roman" panose="02020603050405020304" pitchFamily="18" charset="0"/>
              </a:rPr>
              <a:t> ins Meer </a:t>
            </a:r>
            <a:r>
              <a:rPr lang="en-US" dirty="0" err="1">
                <a:ea typeface="Verdana" panose="020B0604030504040204" pitchFamily="34" charset="0"/>
                <a:cs typeface="Times New Roman" panose="02020603050405020304" pitchFamily="18" charset="0"/>
              </a:rPr>
              <a:t>warfen</a:t>
            </a:r>
            <a:r>
              <a:rPr lang="en-US" dirty="0">
                <a:ea typeface="Verdana" panose="020B0604030504040204" pitchFamily="34" charset="0"/>
                <a:cs typeface="Times New Roman" panose="02020603050405020304" pitchFamily="18" charset="0"/>
              </a:rPr>
              <a:t>; </a:t>
            </a:r>
            <a:r>
              <a:rPr lang="en-US" dirty="0" err="1">
                <a:ea typeface="Verdana" panose="020B0604030504040204" pitchFamily="34" charset="0"/>
                <a:cs typeface="Times New Roman" panose="02020603050405020304" pitchFamily="18" charset="0"/>
              </a:rPr>
              <a:t>denn</a:t>
            </a:r>
            <a:r>
              <a:rPr lang="en-US" dirty="0">
                <a:ea typeface="Verdana" panose="020B0604030504040204" pitchFamily="34" charset="0"/>
                <a:cs typeface="Times New Roman" panose="02020603050405020304" pitchFamily="18" charset="0"/>
              </a:rPr>
              <a:t> </a:t>
            </a:r>
            <a:r>
              <a:rPr lang="en-US" dirty="0" err="1">
                <a:ea typeface="Verdana" panose="020B0604030504040204" pitchFamily="34" charset="0"/>
                <a:cs typeface="Times New Roman" panose="02020603050405020304" pitchFamily="18" charset="0"/>
              </a:rPr>
              <a:t>sie</a:t>
            </a:r>
            <a:r>
              <a:rPr lang="en-US" dirty="0">
                <a:ea typeface="Verdana" panose="020B0604030504040204" pitchFamily="34" charset="0"/>
                <a:cs typeface="Times New Roman" panose="02020603050405020304" pitchFamily="18" charset="0"/>
              </a:rPr>
              <a:t> </a:t>
            </a:r>
            <a:r>
              <a:rPr lang="en-US" dirty="0" err="1">
                <a:ea typeface="Verdana" panose="020B0604030504040204" pitchFamily="34" charset="0"/>
                <a:cs typeface="Times New Roman" panose="02020603050405020304" pitchFamily="18" charset="0"/>
              </a:rPr>
              <a:t>waren</a:t>
            </a:r>
            <a:r>
              <a:rPr lang="en-US" dirty="0">
                <a:ea typeface="Verdana" panose="020B0604030504040204" pitchFamily="34" charset="0"/>
                <a:cs typeface="Times New Roman" panose="02020603050405020304" pitchFamily="18" charset="0"/>
              </a:rPr>
              <a:t> Fischer. </a:t>
            </a:r>
          </a:p>
          <a:p>
            <a:pPr>
              <a:lnSpc>
                <a:spcPct val="110000"/>
              </a:lnSpc>
            </a:pPr>
            <a:endParaRPr lang="en-US" dirty="0">
              <a:ea typeface="Verdana" panose="020B0604030504040204" pitchFamily="34" charset="0"/>
              <a:cs typeface="Times New Roman" panose="02020603050405020304" pitchFamily="18" charset="0"/>
            </a:endParaRPr>
          </a:p>
          <a:p>
            <a:pPr>
              <a:lnSpc>
                <a:spcPct val="110000"/>
              </a:lnSpc>
            </a:pPr>
            <a:r>
              <a:rPr lang="en-US" dirty="0">
                <a:ea typeface="Verdana" panose="020B0604030504040204" pitchFamily="34" charset="0"/>
                <a:cs typeface="Times New Roman" panose="02020603050405020304" pitchFamily="18" charset="0"/>
              </a:rPr>
              <a:t>Und Jesus </a:t>
            </a:r>
            <a:r>
              <a:rPr lang="en-US" dirty="0" err="1">
                <a:ea typeface="Verdana" panose="020B0604030504040204" pitchFamily="34" charset="0"/>
                <a:cs typeface="Times New Roman" panose="02020603050405020304" pitchFamily="18" charset="0"/>
              </a:rPr>
              <a:t>sprach</a:t>
            </a:r>
            <a:r>
              <a:rPr lang="en-US" dirty="0">
                <a:ea typeface="Verdana" panose="020B0604030504040204" pitchFamily="34" charset="0"/>
                <a:cs typeface="Times New Roman" panose="02020603050405020304" pitchFamily="18" charset="0"/>
              </a:rPr>
              <a:t> zu </a:t>
            </a:r>
            <a:r>
              <a:rPr lang="en-US" dirty="0" err="1">
                <a:ea typeface="Verdana" panose="020B0604030504040204" pitchFamily="34" charset="0"/>
                <a:cs typeface="Times New Roman" panose="02020603050405020304" pitchFamily="18" charset="0"/>
              </a:rPr>
              <a:t>ihnen</a:t>
            </a:r>
            <a:r>
              <a:rPr lang="en-US" dirty="0">
                <a:ea typeface="Verdana" panose="020B0604030504040204" pitchFamily="34" charset="0"/>
                <a:cs typeface="Times New Roman" panose="02020603050405020304" pitchFamily="18" charset="0"/>
              </a:rPr>
              <a:t>: </a:t>
            </a:r>
            <a:r>
              <a:rPr lang="en-US" b="1" dirty="0" err="1">
                <a:ea typeface="Verdana" panose="020B0604030504040204" pitchFamily="34" charset="0"/>
                <a:cs typeface="Times New Roman" panose="02020603050405020304" pitchFamily="18" charset="0"/>
              </a:rPr>
              <a:t>Kommt</a:t>
            </a:r>
            <a:r>
              <a:rPr lang="en-US" b="1" dirty="0">
                <a:ea typeface="Verdana" panose="020B0604030504040204" pitchFamily="34" charset="0"/>
                <a:cs typeface="Times New Roman" panose="02020603050405020304" pitchFamily="18" charset="0"/>
              </a:rPr>
              <a:t>, </a:t>
            </a:r>
            <a:r>
              <a:rPr lang="en-US" b="1" dirty="0" err="1">
                <a:ea typeface="Verdana" panose="020B0604030504040204" pitchFamily="34" charset="0"/>
                <a:cs typeface="Times New Roman" panose="02020603050405020304" pitchFamily="18" charset="0"/>
              </a:rPr>
              <a:t>folgt</a:t>
            </a:r>
            <a:r>
              <a:rPr lang="en-US" b="1" dirty="0">
                <a:ea typeface="Verdana" panose="020B0604030504040204" pitchFamily="34" charset="0"/>
                <a:cs typeface="Times New Roman" panose="02020603050405020304" pitchFamily="18" charset="0"/>
              </a:rPr>
              <a:t> mir </a:t>
            </a:r>
            <a:r>
              <a:rPr lang="en-US" b="1" dirty="0" err="1">
                <a:ea typeface="Verdana" panose="020B0604030504040204" pitchFamily="34" charset="0"/>
                <a:cs typeface="Times New Roman" panose="02020603050405020304" pitchFamily="18" charset="0"/>
              </a:rPr>
              <a:t>nach</a:t>
            </a:r>
            <a:r>
              <a:rPr lang="en-US" b="1" dirty="0">
                <a:ea typeface="Verdana" panose="020B0604030504040204" pitchFamily="34" charset="0"/>
                <a:cs typeface="Times New Roman" panose="02020603050405020304" pitchFamily="18" charset="0"/>
              </a:rPr>
              <a:t>; ich will </a:t>
            </a:r>
            <a:r>
              <a:rPr lang="en-US" b="1" dirty="0" err="1">
                <a:ea typeface="Verdana" panose="020B0604030504040204" pitchFamily="34" charset="0"/>
                <a:cs typeface="Times New Roman" panose="02020603050405020304" pitchFamily="18" charset="0"/>
              </a:rPr>
              <a:t>euch</a:t>
            </a:r>
            <a:r>
              <a:rPr lang="en-US" b="1" dirty="0">
                <a:ea typeface="Verdana" panose="020B0604030504040204" pitchFamily="34" charset="0"/>
                <a:cs typeface="Times New Roman" panose="02020603050405020304" pitchFamily="18" charset="0"/>
              </a:rPr>
              <a:t> zu </a:t>
            </a:r>
            <a:r>
              <a:rPr lang="en-US" b="1" dirty="0" err="1">
                <a:ea typeface="Verdana" panose="020B0604030504040204" pitchFamily="34" charset="0"/>
                <a:cs typeface="Times New Roman" panose="02020603050405020304" pitchFamily="18" charset="0"/>
              </a:rPr>
              <a:t>Menschenfischern</a:t>
            </a:r>
            <a:r>
              <a:rPr lang="en-US" b="1" dirty="0">
                <a:ea typeface="Verdana" panose="020B0604030504040204" pitchFamily="34" charset="0"/>
                <a:cs typeface="Times New Roman" panose="02020603050405020304" pitchFamily="18" charset="0"/>
              </a:rPr>
              <a:t> </a:t>
            </a:r>
            <a:r>
              <a:rPr lang="en-US" b="1" dirty="0" err="1">
                <a:ea typeface="Verdana" panose="020B0604030504040204" pitchFamily="34" charset="0"/>
                <a:cs typeface="Times New Roman" panose="02020603050405020304" pitchFamily="18" charset="0"/>
              </a:rPr>
              <a:t>machen</a:t>
            </a:r>
            <a:r>
              <a:rPr lang="en-US" b="1" dirty="0">
                <a:ea typeface="Verdana" panose="020B0604030504040204" pitchFamily="34" charset="0"/>
                <a:cs typeface="Times New Roman" panose="02020603050405020304" pitchFamily="18" charset="0"/>
              </a:rPr>
              <a:t>! </a:t>
            </a:r>
          </a:p>
          <a:p>
            <a:pPr>
              <a:lnSpc>
                <a:spcPct val="110000"/>
              </a:lnSpc>
            </a:pPr>
            <a:r>
              <a:rPr lang="en-US" dirty="0">
                <a:ea typeface="Verdana" panose="020B0604030504040204" pitchFamily="34" charset="0"/>
                <a:cs typeface="Times New Roman" panose="02020603050405020304" pitchFamily="18" charset="0"/>
              </a:rPr>
              <a:t>Und </a:t>
            </a:r>
            <a:r>
              <a:rPr lang="en-US" b="1" dirty="0" err="1">
                <a:ea typeface="Verdana" panose="020B0604030504040204" pitchFamily="34" charset="0"/>
                <a:cs typeface="Times New Roman" panose="02020603050405020304" pitchFamily="18" charset="0"/>
              </a:rPr>
              <a:t>sogleich</a:t>
            </a:r>
            <a:r>
              <a:rPr lang="en-US" dirty="0">
                <a:ea typeface="Verdana" panose="020B0604030504040204" pitchFamily="34" charset="0"/>
                <a:cs typeface="Times New Roman" panose="02020603050405020304" pitchFamily="18" charset="0"/>
              </a:rPr>
              <a:t> </a:t>
            </a:r>
            <a:r>
              <a:rPr lang="en-US" dirty="0" err="1">
                <a:ea typeface="Verdana" panose="020B0604030504040204" pitchFamily="34" charset="0"/>
                <a:cs typeface="Times New Roman" panose="02020603050405020304" pitchFamily="18" charset="0"/>
              </a:rPr>
              <a:t>verließen</a:t>
            </a:r>
            <a:r>
              <a:rPr lang="en-US" dirty="0">
                <a:ea typeface="Verdana" panose="020B0604030504040204" pitchFamily="34" charset="0"/>
                <a:cs typeface="Times New Roman" panose="02020603050405020304" pitchFamily="18" charset="0"/>
              </a:rPr>
              <a:t> </a:t>
            </a:r>
            <a:r>
              <a:rPr lang="en-US" dirty="0" err="1">
                <a:ea typeface="Verdana" panose="020B0604030504040204" pitchFamily="34" charset="0"/>
                <a:cs typeface="Times New Roman" panose="02020603050405020304" pitchFamily="18" charset="0"/>
              </a:rPr>
              <a:t>sie</a:t>
            </a:r>
            <a:r>
              <a:rPr lang="en-US" dirty="0">
                <a:ea typeface="Verdana" panose="020B0604030504040204" pitchFamily="34" charset="0"/>
                <a:cs typeface="Times New Roman" panose="02020603050405020304" pitchFamily="18" charset="0"/>
              </a:rPr>
              <a:t> </a:t>
            </a:r>
            <a:r>
              <a:rPr lang="en-US" dirty="0" err="1">
                <a:ea typeface="Verdana" panose="020B0604030504040204" pitchFamily="34" charset="0"/>
                <a:cs typeface="Times New Roman" panose="02020603050405020304" pitchFamily="18" charset="0"/>
              </a:rPr>
              <a:t>ihre</a:t>
            </a:r>
            <a:r>
              <a:rPr lang="en-US" dirty="0">
                <a:ea typeface="Verdana" panose="020B0604030504040204" pitchFamily="34" charset="0"/>
                <a:cs typeface="Times New Roman" panose="02020603050405020304" pitchFamily="18" charset="0"/>
              </a:rPr>
              <a:t> </a:t>
            </a:r>
            <a:r>
              <a:rPr lang="en-US" dirty="0" err="1">
                <a:ea typeface="Verdana" panose="020B0604030504040204" pitchFamily="34" charset="0"/>
                <a:cs typeface="Times New Roman" panose="02020603050405020304" pitchFamily="18" charset="0"/>
              </a:rPr>
              <a:t>Netze</a:t>
            </a:r>
            <a:r>
              <a:rPr lang="en-US" dirty="0">
                <a:ea typeface="Verdana" panose="020B0604030504040204" pitchFamily="34" charset="0"/>
                <a:cs typeface="Times New Roman" panose="02020603050405020304" pitchFamily="18" charset="0"/>
              </a:rPr>
              <a:t> und </a:t>
            </a:r>
            <a:r>
              <a:rPr lang="en-US" b="1" dirty="0" err="1">
                <a:ea typeface="Verdana" panose="020B0604030504040204" pitchFamily="34" charset="0"/>
                <a:cs typeface="Times New Roman" panose="02020603050405020304" pitchFamily="18" charset="0"/>
              </a:rPr>
              <a:t>folgten</a:t>
            </a:r>
            <a:r>
              <a:rPr lang="en-US" b="1" dirty="0">
                <a:ea typeface="Verdana" panose="020B0604030504040204" pitchFamily="34" charset="0"/>
                <a:cs typeface="Times New Roman" panose="02020603050405020304" pitchFamily="18" charset="0"/>
              </a:rPr>
              <a:t> </a:t>
            </a:r>
            <a:r>
              <a:rPr lang="en-US" b="1" dirty="0" err="1">
                <a:ea typeface="Verdana" panose="020B0604030504040204" pitchFamily="34" charset="0"/>
                <a:cs typeface="Times New Roman" panose="02020603050405020304" pitchFamily="18" charset="0"/>
              </a:rPr>
              <a:t>ihm</a:t>
            </a:r>
            <a:r>
              <a:rPr lang="en-US" b="1" dirty="0">
                <a:ea typeface="Verdana" panose="020B0604030504040204" pitchFamily="34" charset="0"/>
                <a:cs typeface="Times New Roman" panose="02020603050405020304" pitchFamily="18" charset="0"/>
              </a:rPr>
              <a:t> </a:t>
            </a:r>
            <a:r>
              <a:rPr lang="en-US" b="1" dirty="0" err="1">
                <a:ea typeface="Verdana" panose="020B0604030504040204" pitchFamily="34" charset="0"/>
                <a:cs typeface="Times New Roman" panose="02020603050405020304" pitchFamily="18" charset="0"/>
              </a:rPr>
              <a:t>nach</a:t>
            </a:r>
            <a:r>
              <a:rPr lang="en-US" b="1" dirty="0">
                <a:ea typeface="Verdana" panose="020B0604030504040204" pitchFamily="34" charset="0"/>
                <a:cs typeface="Times New Roman" panose="02020603050405020304" pitchFamily="18" charset="0"/>
              </a:rPr>
              <a:t>.  </a:t>
            </a:r>
            <a:r>
              <a:rPr lang="en-US" dirty="0">
                <a:cs typeface="Times New Roman" panose="02020603050405020304" pitchFamily="18" charset="0"/>
              </a:rPr>
              <a:t>	</a:t>
            </a:r>
            <a:r>
              <a:rPr lang="en-US" sz="1700" dirty="0"/>
              <a:t>			                         </a:t>
            </a:r>
          </a:p>
          <a:p>
            <a:pPr>
              <a:lnSpc>
                <a:spcPct val="110000"/>
              </a:lnSpc>
            </a:pPr>
            <a:endParaRPr lang="en-US" sz="1200" i="1" dirty="0"/>
          </a:p>
          <a:p>
            <a:pPr>
              <a:lnSpc>
                <a:spcPct val="110000"/>
              </a:lnSpc>
            </a:pPr>
            <a:r>
              <a:rPr lang="en-US" sz="1200" i="1" dirty="0"/>
              <a:t>Markus 1,16-18</a:t>
            </a:r>
          </a:p>
        </p:txBody>
      </p:sp>
      <p:pic>
        <p:nvPicPr>
          <p:cNvPr id="6" name="Grafik 5" descr="Ein Bild, das Gras, draußen, Natur, Berg enthält.&#10;&#10;Automatisch generierte Beschreibung">
            <a:extLst>
              <a:ext uri="{FF2B5EF4-FFF2-40B4-BE49-F238E27FC236}">
                <a16:creationId xmlns:a16="http://schemas.microsoft.com/office/drawing/2014/main" id="{952F27A0-F908-218D-F4BE-76659AA75729}"/>
              </a:ext>
            </a:extLst>
          </p:cNvPr>
          <p:cNvPicPr>
            <a:picLocks noChangeAspect="1"/>
          </p:cNvPicPr>
          <p:nvPr/>
        </p:nvPicPr>
        <p:blipFill rotWithShape="1">
          <a:blip r:embed="rId2">
            <a:extLst>
              <a:ext uri="{28A0092B-C50C-407E-A947-70E740481C1C}">
                <a14:useLocalDpi xmlns:a14="http://schemas.microsoft.com/office/drawing/2010/main" val="0"/>
              </a:ext>
            </a:extLst>
          </a:blip>
          <a:srcRect t="40359"/>
          <a:stretch/>
        </p:blipFill>
        <p:spPr>
          <a:xfrm>
            <a:off x="-9168" y="2763151"/>
            <a:ext cx="12201168"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extLst>
      <p:ext uri="{BB962C8B-B14F-4D97-AF65-F5344CB8AC3E}">
        <p14:creationId xmlns:p14="http://schemas.microsoft.com/office/powerpoint/2010/main" val="500910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Shape 31">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fik 7" descr="Ein Bild, das draußen, Himmel, Berg, Gras enthält.&#10;&#10;Automatisch generierte Beschreibung">
            <a:extLst>
              <a:ext uri="{FF2B5EF4-FFF2-40B4-BE49-F238E27FC236}">
                <a16:creationId xmlns:a16="http://schemas.microsoft.com/office/drawing/2014/main" id="{733083A1-4E6F-308C-2321-A58E7175E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721" y="1518755"/>
            <a:ext cx="5794318" cy="4345738"/>
          </a:xfrm>
          <a:prstGeom prst="rect">
            <a:avLst/>
          </a:prstGeom>
        </p:spPr>
      </p:pic>
      <p:sp>
        <p:nvSpPr>
          <p:cNvPr id="34" name="Freeform: Shape 33">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fik 5" descr="Ein Bild, das Dekoriert enthält.&#10;&#10;Automatisch generierte Beschreibung">
            <a:extLst>
              <a:ext uri="{FF2B5EF4-FFF2-40B4-BE49-F238E27FC236}">
                <a16:creationId xmlns:a16="http://schemas.microsoft.com/office/drawing/2014/main" id="{BD056861-6BBA-36AB-050B-6F7854C7A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18" y="1505709"/>
            <a:ext cx="3950011" cy="2636633"/>
          </a:xfrm>
          <a:prstGeom prst="rect">
            <a:avLst/>
          </a:prstGeom>
        </p:spPr>
      </p:pic>
      <p:pic>
        <p:nvPicPr>
          <p:cNvPr id="10" name="Grafik 9" descr="Ein Bild, das draußen, Gras, Himmel, Berg enthält.&#10;&#10;Automatisch generierte Beschreibung">
            <a:extLst>
              <a:ext uri="{FF2B5EF4-FFF2-40B4-BE49-F238E27FC236}">
                <a16:creationId xmlns:a16="http://schemas.microsoft.com/office/drawing/2014/main" id="{FF8C7470-2FE8-0ED8-18C4-1C41C5397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2501" y="1195381"/>
            <a:ext cx="6408743" cy="4806557"/>
          </a:xfrm>
          <a:prstGeom prst="rect">
            <a:avLst/>
          </a:prstGeom>
        </p:spPr>
      </p:pic>
      <p:sp>
        <p:nvSpPr>
          <p:cNvPr id="11" name="Textfeld 10">
            <a:extLst>
              <a:ext uri="{FF2B5EF4-FFF2-40B4-BE49-F238E27FC236}">
                <a16:creationId xmlns:a16="http://schemas.microsoft.com/office/drawing/2014/main" id="{223CF93F-D240-856F-18AE-043D808E49A7}"/>
              </a:ext>
            </a:extLst>
          </p:cNvPr>
          <p:cNvSpPr txBox="1"/>
          <p:nvPr/>
        </p:nvSpPr>
        <p:spPr>
          <a:xfrm>
            <a:off x="297057" y="4296880"/>
            <a:ext cx="3875615" cy="1077218"/>
          </a:xfrm>
          <a:prstGeom prst="rect">
            <a:avLst/>
          </a:prstGeom>
          <a:noFill/>
        </p:spPr>
        <p:txBody>
          <a:bodyPr wrap="square" rtlCol="0">
            <a:spAutoFit/>
          </a:bodyPr>
          <a:lstStyle/>
          <a:p>
            <a:r>
              <a:rPr lang="de-DE" sz="1600" dirty="0">
                <a:solidFill>
                  <a:schemeClr val="bg1"/>
                </a:solidFill>
              </a:rPr>
              <a:t>2022 entdecktes Haus der Brüder Simon und Andreas mit ihren Familien in </a:t>
            </a:r>
            <a:r>
              <a:rPr lang="de-DE" sz="1600" dirty="0" err="1">
                <a:solidFill>
                  <a:schemeClr val="bg1"/>
                </a:solidFill>
              </a:rPr>
              <a:t>Bethsaida</a:t>
            </a:r>
            <a:r>
              <a:rPr lang="de-DE" sz="1600" dirty="0">
                <a:solidFill>
                  <a:schemeClr val="bg1"/>
                </a:solidFill>
              </a:rPr>
              <a:t> im Norden des Sees von Genezareth (Galiläa in Israel) </a:t>
            </a:r>
          </a:p>
        </p:txBody>
      </p:sp>
      <p:sp>
        <p:nvSpPr>
          <p:cNvPr id="12" name="Textfeld 11">
            <a:extLst>
              <a:ext uri="{FF2B5EF4-FFF2-40B4-BE49-F238E27FC236}">
                <a16:creationId xmlns:a16="http://schemas.microsoft.com/office/drawing/2014/main" id="{FB5EF621-C119-1DF5-B6C4-FC1BBBC1AB26}"/>
              </a:ext>
            </a:extLst>
          </p:cNvPr>
          <p:cNvSpPr txBox="1"/>
          <p:nvPr/>
        </p:nvSpPr>
        <p:spPr>
          <a:xfrm>
            <a:off x="219606" y="456190"/>
            <a:ext cx="4319661" cy="923330"/>
          </a:xfrm>
          <a:prstGeom prst="rect">
            <a:avLst/>
          </a:prstGeom>
          <a:noFill/>
        </p:spPr>
        <p:txBody>
          <a:bodyPr wrap="square" rtlCol="0">
            <a:spAutoFit/>
          </a:bodyPr>
          <a:lstStyle/>
          <a:p>
            <a:r>
              <a:rPr lang="de-DE" dirty="0">
                <a:solidFill>
                  <a:schemeClr val="bg1"/>
                </a:solidFill>
              </a:rPr>
              <a:t>Und alsbald gingen sie aus der Synagoge und kamen in das Haus des Simon und Andreas mit Jakobus und Johannes. Mk 1,29 </a:t>
            </a:r>
          </a:p>
        </p:txBody>
      </p:sp>
    </p:spTree>
    <p:extLst>
      <p:ext uri="{BB962C8B-B14F-4D97-AF65-F5344CB8AC3E}">
        <p14:creationId xmlns:p14="http://schemas.microsoft.com/office/powerpoint/2010/main" val="3223013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6F48AD3-C8B3-4F74-B546-F12937F7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FEBD064-7EB4-9891-FC3E-F37D1F09A1BB}"/>
              </a:ext>
            </a:extLst>
          </p:cNvPr>
          <p:cNvSpPr>
            <a:spLocks noGrp="1"/>
          </p:cNvSpPr>
          <p:nvPr>
            <p:ph type="title"/>
          </p:nvPr>
        </p:nvSpPr>
        <p:spPr>
          <a:xfrm>
            <a:off x="7338251" y="210485"/>
            <a:ext cx="4536757" cy="6257647"/>
          </a:xfrm>
        </p:spPr>
        <p:txBody>
          <a:bodyPr vert="horz" lIns="91440" tIns="45720" rIns="91440" bIns="45720" rtlCol="0" anchor="b">
            <a:noAutofit/>
          </a:bodyPr>
          <a:lstStyle/>
          <a:p>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br>
              <a:rPr lang="en-US" sz="1600" kern="1200" dirty="0">
                <a:solidFill>
                  <a:schemeClr val="tx1"/>
                </a:solidFill>
                <a:latin typeface="+mj-lt"/>
                <a:ea typeface="+mj-ea"/>
                <a:cs typeface="+mj-cs"/>
              </a:rPr>
            </a:br>
            <a:r>
              <a:rPr lang="en-US" sz="1800" kern="1200" dirty="0">
                <a:solidFill>
                  <a:schemeClr val="tx1"/>
                </a:solidFill>
                <a:latin typeface="+mn-lt"/>
                <a:ea typeface="+mj-ea"/>
                <a:cs typeface="+mj-cs"/>
              </a:rPr>
              <a:t>Die </a:t>
            </a:r>
            <a:r>
              <a:rPr lang="en-US" sz="1800" b="1" kern="1200" dirty="0" err="1">
                <a:solidFill>
                  <a:schemeClr val="tx1"/>
                </a:solidFill>
                <a:latin typeface="+mn-lt"/>
                <a:ea typeface="+mj-ea"/>
                <a:cs typeface="+mj-cs"/>
              </a:rPr>
              <a:t>Schwiegermutter</a:t>
            </a:r>
            <a:r>
              <a:rPr lang="en-US" sz="1800" b="1" kern="1200" dirty="0">
                <a:solidFill>
                  <a:schemeClr val="tx1"/>
                </a:solidFill>
                <a:latin typeface="+mn-lt"/>
                <a:ea typeface="+mj-ea"/>
                <a:cs typeface="+mj-cs"/>
              </a:rPr>
              <a:t> Simons </a:t>
            </a:r>
            <a:r>
              <a:rPr lang="en-US" sz="1800" kern="1200" dirty="0" err="1">
                <a:solidFill>
                  <a:schemeClr val="tx1"/>
                </a:solidFill>
                <a:latin typeface="+mn-lt"/>
                <a:ea typeface="+mj-ea"/>
                <a:cs typeface="+mj-cs"/>
              </a:rPr>
              <a:t>aber</a:t>
            </a:r>
            <a:r>
              <a:rPr lang="en-US" sz="1800" kern="1200" dirty="0">
                <a:solidFill>
                  <a:schemeClr val="tx1"/>
                </a:solidFill>
                <a:latin typeface="+mn-lt"/>
                <a:ea typeface="+mj-ea"/>
                <a:cs typeface="+mj-cs"/>
              </a:rPr>
              <a:t> lag </a:t>
            </a:r>
            <a:r>
              <a:rPr lang="en-US" sz="1800" kern="1200" dirty="0" err="1">
                <a:solidFill>
                  <a:schemeClr val="tx1"/>
                </a:solidFill>
                <a:latin typeface="+mn-lt"/>
                <a:ea typeface="+mj-ea"/>
                <a:cs typeface="+mj-cs"/>
              </a:rPr>
              <a:t>darnieder</a:t>
            </a:r>
            <a:r>
              <a:rPr lang="en-US" sz="1800" kern="1200" dirty="0">
                <a:solidFill>
                  <a:schemeClr val="tx1"/>
                </a:solidFill>
                <a:latin typeface="+mn-lt"/>
                <a:ea typeface="+mj-ea"/>
                <a:cs typeface="+mj-cs"/>
              </a:rPr>
              <a:t> und </a:t>
            </a:r>
            <a:r>
              <a:rPr lang="en-US" sz="1800" kern="1200" dirty="0" err="1">
                <a:solidFill>
                  <a:schemeClr val="tx1"/>
                </a:solidFill>
                <a:latin typeface="+mn-lt"/>
                <a:ea typeface="+mj-ea"/>
                <a:cs typeface="+mj-cs"/>
              </a:rPr>
              <a:t>hatte</a:t>
            </a:r>
            <a:r>
              <a:rPr lang="en-US" sz="1800" kern="1200" dirty="0">
                <a:solidFill>
                  <a:schemeClr val="tx1"/>
                </a:solidFill>
                <a:latin typeface="+mn-lt"/>
                <a:ea typeface="+mj-ea"/>
                <a:cs typeface="+mj-cs"/>
              </a:rPr>
              <a:t> das </a:t>
            </a:r>
            <a:r>
              <a:rPr lang="en-US" sz="1800" kern="1200" dirty="0" err="1">
                <a:solidFill>
                  <a:schemeClr val="tx1"/>
                </a:solidFill>
                <a:latin typeface="+mn-lt"/>
                <a:ea typeface="+mj-ea"/>
                <a:cs typeface="+mj-cs"/>
              </a:rPr>
              <a:t>Fieber</a:t>
            </a:r>
            <a:r>
              <a:rPr lang="en-US" sz="1800" kern="1200" dirty="0">
                <a:solidFill>
                  <a:schemeClr val="tx1"/>
                </a:solidFill>
                <a:latin typeface="+mn-lt"/>
                <a:ea typeface="+mj-ea"/>
                <a:cs typeface="+mj-cs"/>
              </a:rPr>
              <a:t>; und </a:t>
            </a:r>
            <a:r>
              <a:rPr lang="en-US" sz="1800" kern="1200" dirty="0" err="1">
                <a:solidFill>
                  <a:schemeClr val="tx1"/>
                </a:solidFill>
                <a:latin typeface="+mn-lt"/>
                <a:ea typeface="+mj-ea"/>
                <a:cs typeface="+mj-cs"/>
              </a:rPr>
              <a:t>alsbald</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sagten</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sie</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ihm</a:t>
            </a:r>
            <a:r>
              <a:rPr lang="en-US" sz="1800" kern="1200" dirty="0">
                <a:solidFill>
                  <a:schemeClr val="tx1"/>
                </a:solidFill>
                <a:latin typeface="+mn-lt"/>
                <a:ea typeface="+mj-ea"/>
                <a:cs typeface="+mj-cs"/>
              </a:rPr>
              <a:t> von </a:t>
            </a:r>
            <a:r>
              <a:rPr lang="en-US" sz="1800" kern="1200" dirty="0" err="1">
                <a:solidFill>
                  <a:schemeClr val="tx1"/>
                </a:solidFill>
                <a:latin typeface="+mn-lt"/>
                <a:ea typeface="+mj-ea"/>
                <a:cs typeface="+mj-cs"/>
              </a:rPr>
              <a:t>ihr</a:t>
            </a:r>
            <a:r>
              <a:rPr lang="en-US" sz="1800" kern="1200" dirty="0">
                <a:solidFill>
                  <a:schemeClr val="tx1"/>
                </a:solidFill>
                <a:latin typeface="+mn-lt"/>
                <a:ea typeface="+mj-ea"/>
                <a:cs typeface="+mj-cs"/>
              </a:rPr>
              <a:t>. Und er trat zu </a:t>
            </a:r>
            <a:r>
              <a:rPr lang="en-US" sz="1800" kern="1200" dirty="0" err="1">
                <a:solidFill>
                  <a:schemeClr val="tx1"/>
                </a:solidFill>
                <a:latin typeface="+mn-lt"/>
                <a:ea typeface="+mj-ea"/>
                <a:cs typeface="+mj-cs"/>
              </a:rPr>
              <a:t>ihr</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ergriff</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sie</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bei</a:t>
            </a:r>
            <a:r>
              <a:rPr lang="en-US" sz="1800" kern="1200" dirty="0">
                <a:solidFill>
                  <a:schemeClr val="tx1"/>
                </a:solidFill>
                <a:latin typeface="+mn-lt"/>
                <a:ea typeface="+mj-ea"/>
                <a:cs typeface="+mj-cs"/>
              </a:rPr>
              <a:t> der Hand und </a:t>
            </a:r>
            <a:r>
              <a:rPr lang="en-US" sz="1800" kern="1200" dirty="0" err="1">
                <a:solidFill>
                  <a:schemeClr val="tx1"/>
                </a:solidFill>
                <a:latin typeface="+mn-lt"/>
                <a:ea typeface="+mj-ea"/>
                <a:cs typeface="+mj-cs"/>
              </a:rPr>
              <a:t>richtete</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sie</a:t>
            </a:r>
            <a:r>
              <a:rPr lang="en-US" sz="1800" kern="1200" dirty="0">
                <a:solidFill>
                  <a:schemeClr val="tx1"/>
                </a:solidFill>
                <a:latin typeface="+mn-lt"/>
                <a:ea typeface="+mj-ea"/>
                <a:cs typeface="+mj-cs"/>
              </a:rPr>
              <a:t> auf; und das </a:t>
            </a:r>
            <a:r>
              <a:rPr lang="en-US" sz="1800" kern="1200" dirty="0" err="1">
                <a:solidFill>
                  <a:schemeClr val="tx1"/>
                </a:solidFill>
                <a:latin typeface="+mn-lt"/>
                <a:ea typeface="+mj-ea"/>
                <a:cs typeface="+mj-cs"/>
              </a:rPr>
              <a:t>Fieber</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verließ</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sie</a:t>
            </a:r>
            <a:r>
              <a:rPr lang="en-US" sz="1800" kern="1200" dirty="0">
                <a:solidFill>
                  <a:schemeClr val="tx1"/>
                </a:solidFill>
                <a:latin typeface="+mn-lt"/>
                <a:ea typeface="+mj-ea"/>
                <a:cs typeface="+mj-cs"/>
              </a:rPr>
              <a:t>, und </a:t>
            </a:r>
            <a:r>
              <a:rPr lang="en-US" sz="1800" kern="1200" dirty="0" err="1">
                <a:solidFill>
                  <a:schemeClr val="tx1"/>
                </a:solidFill>
                <a:latin typeface="+mn-lt"/>
                <a:ea typeface="+mj-ea"/>
                <a:cs typeface="+mj-cs"/>
              </a:rPr>
              <a:t>sie</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diente</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ihnen</a:t>
            </a:r>
            <a:r>
              <a:rPr lang="en-US" sz="1800" kern="1200" dirty="0">
                <a:solidFill>
                  <a:schemeClr val="tx1"/>
                </a:solidFill>
                <a:latin typeface="+mn-lt"/>
                <a:ea typeface="+mj-ea"/>
                <a:cs typeface="+mj-cs"/>
              </a:rPr>
              <a:t>. Am Abend </a:t>
            </a:r>
            <a:r>
              <a:rPr lang="en-US" sz="1800" kern="1200" dirty="0" err="1">
                <a:solidFill>
                  <a:schemeClr val="tx1"/>
                </a:solidFill>
                <a:latin typeface="+mn-lt"/>
                <a:ea typeface="+mj-ea"/>
                <a:cs typeface="+mj-cs"/>
              </a:rPr>
              <a:t>aber</a:t>
            </a:r>
            <a:r>
              <a:rPr lang="en-US" sz="1800" kern="1200" dirty="0">
                <a:solidFill>
                  <a:schemeClr val="tx1"/>
                </a:solidFill>
                <a:latin typeface="+mn-lt"/>
                <a:ea typeface="+mj-ea"/>
                <a:cs typeface="+mj-cs"/>
              </a:rPr>
              <a:t>, da die </a:t>
            </a:r>
            <a:r>
              <a:rPr lang="en-US" sz="1800" kern="1200" dirty="0" err="1">
                <a:solidFill>
                  <a:schemeClr val="tx1"/>
                </a:solidFill>
                <a:latin typeface="+mn-lt"/>
                <a:ea typeface="+mj-ea"/>
                <a:cs typeface="+mj-cs"/>
              </a:rPr>
              <a:t>Sonne</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untergegangen</a:t>
            </a:r>
            <a:r>
              <a:rPr lang="en-US" sz="1800" kern="1200" dirty="0">
                <a:solidFill>
                  <a:schemeClr val="tx1"/>
                </a:solidFill>
                <a:latin typeface="+mn-lt"/>
                <a:ea typeface="+mj-ea"/>
                <a:cs typeface="+mj-cs"/>
              </a:rPr>
              <a:t> war, </a:t>
            </a:r>
            <a:r>
              <a:rPr lang="en-US" sz="1800" kern="1200" dirty="0" err="1">
                <a:solidFill>
                  <a:schemeClr val="tx1"/>
                </a:solidFill>
                <a:latin typeface="+mn-lt"/>
                <a:ea typeface="+mj-ea"/>
                <a:cs typeface="+mj-cs"/>
              </a:rPr>
              <a:t>brachten</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sie</a:t>
            </a:r>
            <a:r>
              <a:rPr lang="en-US" sz="1800" kern="1200" dirty="0">
                <a:solidFill>
                  <a:schemeClr val="tx1"/>
                </a:solidFill>
                <a:latin typeface="+mn-lt"/>
                <a:ea typeface="+mj-ea"/>
                <a:cs typeface="+mj-cs"/>
              </a:rPr>
              <a:t> zu </a:t>
            </a:r>
            <a:r>
              <a:rPr lang="en-US" sz="1800" kern="1200" dirty="0" err="1">
                <a:solidFill>
                  <a:schemeClr val="tx1"/>
                </a:solidFill>
                <a:latin typeface="+mn-lt"/>
                <a:ea typeface="+mj-ea"/>
                <a:cs typeface="+mj-cs"/>
              </a:rPr>
              <a:t>ihm</a:t>
            </a:r>
            <a:r>
              <a:rPr lang="en-US" sz="1800" kern="1200" dirty="0">
                <a:solidFill>
                  <a:schemeClr val="tx1"/>
                </a:solidFill>
                <a:latin typeface="+mn-lt"/>
                <a:ea typeface="+mj-ea"/>
                <a:cs typeface="+mj-cs"/>
              </a:rPr>
              <a:t> alle </a:t>
            </a:r>
            <a:r>
              <a:rPr lang="en-US" sz="1800" kern="1200" dirty="0" err="1">
                <a:solidFill>
                  <a:schemeClr val="tx1"/>
                </a:solidFill>
                <a:latin typeface="+mn-lt"/>
                <a:ea typeface="+mj-ea"/>
                <a:cs typeface="+mj-cs"/>
              </a:rPr>
              <a:t>Kranken</a:t>
            </a:r>
            <a:r>
              <a:rPr lang="en-US" sz="1800" kern="1200" dirty="0">
                <a:solidFill>
                  <a:schemeClr val="tx1"/>
                </a:solidFill>
                <a:latin typeface="+mn-lt"/>
                <a:ea typeface="+mj-ea"/>
                <a:cs typeface="+mj-cs"/>
              </a:rPr>
              <a:t> und </a:t>
            </a:r>
            <a:r>
              <a:rPr lang="en-US" sz="1800" kern="1200" dirty="0" err="1">
                <a:solidFill>
                  <a:schemeClr val="tx1"/>
                </a:solidFill>
                <a:latin typeface="+mn-lt"/>
                <a:ea typeface="+mj-ea"/>
                <a:cs typeface="+mj-cs"/>
              </a:rPr>
              <a:t>Besessenen</a:t>
            </a:r>
            <a:r>
              <a:rPr lang="en-US" sz="1800" kern="1200" dirty="0">
                <a:solidFill>
                  <a:schemeClr val="tx1"/>
                </a:solidFill>
                <a:latin typeface="+mn-lt"/>
                <a:ea typeface="+mj-ea"/>
                <a:cs typeface="+mj-cs"/>
              </a:rPr>
              <a:t>. Und die </a:t>
            </a:r>
            <a:r>
              <a:rPr lang="en-US" sz="1800" kern="1200" dirty="0" err="1">
                <a:solidFill>
                  <a:schemeClr val="tx1"/>
                </a:solidFill>
                <a:latin typeface="+mn-lt"/>
                <a:ea typeface="+mj-ea"/>
                <a:cs typeface="+mj-cs"/>
              </a:rPr>
              <a:t>ganze</a:t>
            </a:r>
            <a:r>
              <a:rPr lang="en-US" sz="1800" kern="1200" dirty="0">
                <a:solidFill>
                  <a:schemeClr val="tx1"/>
                </a:solidFill>
                <a:latin typeface="+mn-lt"/>
                <a:ea typeface="+mj-ea"/>
                <a:cs typeface="+mj-cs"/>
              </a:rPr>
              <a:t> Stadt war </a:t>
            </a:r>
            <a:r>
              <a:rPr lang="en-US" sz="1800" kern="1200" dirty="0" err="1">
                <a:solidFill>
                  <a:schemeClr val="tx1"/>
                </a:solidFill>
                <a:latin typeface="+mn-lt"/>
                <a:ea typeface="+mj-ea"/>
                <a:cs typeface="+mj-cs"/>
              </a:rPr>
              <a:t>versammelt</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vor</a:t>
            </a:r>
            <a:r>
              <a:rPr lang="en-US" sz="1800" kern="1200" dirty="0">
                <a:solidFill>
                  <a:schemeClr val="tx1"/>
                </a:solidFill>
                <a:latin typeface="+mn-lt"/>
                <a:ea typeface="+mj-ea"/>
                <a:cs typeface="+mj-cs"/>
              </a:rPr>
              <a:t> der </a:t>
            </a:r>
            <a:r>
              <a:rPr lang="en-US" sz="1800" kern="1200" dirty="0" err="1">
                <a:solidFill>
                  <a:schemeClr val="tx1"/>
                </a:solidFill>
                <a:latin typeface="+mn-lt"/>
                <a:ea typeface="+mj-ea"/>
                <a:cs typeface="+mj-cs"/>
              </a:rPr>
              <a:t>Tür</a:t>
            </a:r>
            <a:r>
              <a:rPr lang="en-US" sz="1800" kern="1200" dirty="0">
                <a:solidFill>
                  <a:schemeClr val="tx1"/>
                </a:solidFill>
                <a:latin typeface="+mn-lt"/>
                <a:ea typeface="+mj-ea"/>
                <a:cs typeface="+mj-cs"/>
              </a:rPr>
              <a:t>. </a:t>
            </a:r>
            <a:r>
              <a:rPr lang="en-US" sz="1800" b="1" kern="1200" dirty="0">
                <a:solidFill>
                  <a:schemeClr val="tx1"/>
                </a:solidFill>
                <a:latin typeface="+mn-lt"/>
                <a:ea typeface="+mj-ea"/>
                <a:cs typeface="+mj-cs"/>
              </a:rPr>
              <a:t>Und er </a:t>
            </a:r>
            <a:r>
              <a:rPr lang="en-US" sz="1800" b="1" kern="1200" dirty="0" err="1">
                <a:solidFill>
                  <a:schemeClr val="tx1"/>
                </a:solidFill>
                <a:latin typeface="+mn-lt"/>
                <a:ea typeface="+mj-ea"/>
                <a:cs typeface="+mj-cs"/>
              </a:rPr>
              <a:t>heilte</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viele</a:t>
            </a:r>
            <a:r>
              <a:rPr lang="en-US" sz="1800" kern="1200" dirty="0">
                <a:solidFill>
                  <a:schemeClr val="tx1"/>
                </a:solidFill>
                <a:latin typeface="+mn-lt"/>
                <a:ea typeface="+mj-ea"/>
                <a:cs typeface="+mj-cs"/>
              </a:rPr>
              <a:t>, die an </a:t>
            </a:r>
            <a:r>
              <a:rPr lang="en-US" sz="1800" kern="1200" dirty="0" err="1">
                <a:solidFill>
                  <a:schemeClr val="tx1"/>
                </a:solidFill>
                <a:latin typeface="+mn-lt"/>
                <a:ea typeface="+mj-ea"/>
                <a:cs typeface="+mj-cs"/>
              </a:rPr>
              <a:t>mancherlei</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Krankheiten</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litten</a:t>
            </a:r>
            <a:r>
              <a:rPr lang="en-US" sz="1800" kern="1200" dirty="0">
                <a:solidFill>
                  <a:schemeClr val="tx1"/>
                </a:solidFill>
                <a:latin typeface="+mn-lt"/>
                <a:ea typeface="+mj-ea"/>
                <a:cs typeface="+mj-cs"/>
              </a:rPr>
              <a:t>, und </a:t>
            </a:r>
            <a:r>
              <a:rPr lang="en-US" sz="1800" kern="1200" dirty="0" err="1">
                <a:solidFill>
                  <a:schemeClr val="tx1"/>
                </a:solidFill>
                <a:latin typeface="+mn-lt"/>
                <a:ea typeface="+mj-ea"/>
                <a:cs typeface="+mj-cs"/>
              </a:rPr>
              <a:t>trieb</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viele</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Dämonen</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aus</a:t>
            </a:r>
            <a:r>
              <a:rPr lang="en-US" sz="1800" kern="1200" dirty="0">
                <a:solidFill>
                  <a:schemeClr val="tx1"/>
                </a:solidFill>
                <a:latin typeface="+mn-lt"/>
                <a:ea typeface="+mj-ea"/>
                <a:cs typeface="+mj-cs"/>
              </a:rPr>
              <a:t> und </a:t>
            </a:r>
            <a:r>
              <a:rPr lang="en-US" sz="1800" b="1" kern="1200" dirty="0" err="1">
                <a:solidFill>
                  <a:schemeClr val="tx1"/>
                </a:solidFill>
                <a:latin typeface="+mn-lt"/>
                <a:ea typeface="+mj-ea"/>
                <a:cs typeface="+mj-cs"/>
              </a:rPr>
              <a:t>ließ</a:t>
            </a:r>
            <a:r>
              <a:rPr lang="en-US" sz="1800" b="1" kern="1200" dirty="0">
                <a:solidFill>
                  <a:schemeClr val="tx1"/>
                </a:solidFill>
                <a:latin typeface="+mn-lt"/>
                <a:ea typeface="+mj-ea"/>
                <a:cs typeface="+mj-cs"/>
              </a:rPr>
              <a:t> die </a:t>
            </a:r>
            <a:r>
              <a:rPr lang="en-US" sz="1800" b="1" kern="1200" dirty="0" err="1">
                <a:solidFill>
                  <a:schemeClr val="tx1"/>
                </a:solidFill>
                <a:latin typeface="+mn-lt"/>
                <a:ea typeface="+mj-ea"/>
                <a:cs typeface="+mj-cs"/>
              </a:rPr>
              <a:t>Dämonen</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nicht</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reden</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denn</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sie</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kannten</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ihn</a:t>
            </a:r>
            <a:r>
              <a:rPr lang="en-US" sz="1800" b="1" kern="1200" dirty="0">
                <a:solidFill>
                  <a:schemeClr val="tx1"/>
                </a:solidFill>
                <a:latin typeface="+mn-lt"/>
                <a:ea typeface="+mj-ea"/>
                <a:cs typeface="+mj-cs"/>
              </a:rPr>
              <a:t>. </a:t>
            </a:r>
            <a:br>
              <a:rPr lang="en-US" sz="1800" b="1" kern="1200" dirty="0">
                <a:solidFill>
                  <a:schemeClr val="tx1"/>
                </a:solidFill>
                <a:latin typeface="+mn-lt"/>
                <a:ea typeface="+mj-ea"/>
                <a:cs typeface="+mj-cs"/>
              </a:rPr>
            </a:br>
            <a:r>
              <a:rPr lang="en-US" sz="1800" kern="1200" dirty="0">
                <a:solidFill>
                  <a:schemeClr val="tx1"/>
                </a:solidFill>
                <a:latin typeface="+mn-lt"/>
                <a:ea typeface="+mj-ea"/>
                <a:cs typeface="+mj-cs"/>
              </a:rPr>
              <a:t>Und am Morgen, </a:t>
            </a:r>
            <a:r>
              <a:rPr lang="en-US" sz="1800" kern="1200" dirty="0" err="1">
                <a:solidFill>
                  <a:schemeClr val="tx1"/>
                </a:solidFill>
                <a:latin typeface="+mn-lt"/>
                <a:ea typeface="+mj-ea"/>
                <a:cs typeface="+mj-cs"/>
              </a:rPr>
              <a:t>noch</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vor</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Tage</a:t>
            </a:r>
            <a:r>
              <a:rPr lang="en-US" sz="1800" kern="1200" dirty="0">
                <a:solidFill>
                  <a:schemeClr val="tx1"/>
                </a:solidFill>
                <a:latin typeface="+mn-lt"/>
                <a:ea typeface="+mj-ea"/>
                <a:cs typeface="+mj-cs"/>
              </a:rPr>
              <a:t>, stand er auf und </a:t>
            </a:r>
            <a:r>
              <a:rPr lang="en-US" sz="1800" kern="1200" dirty="0" err="1">
                <a:solidFill>
                  <a:schemeClr val="tx1"/>
                </a:solidFill>
                <a:latin typeface="+mn-lt"/>
                <a:ea typeface="+mj-ea"/>
                <a:cs typeface="+mj-cs"/>
              </a:rPr>
              <a:t>ging</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hinaus</a:t>
            </a:r>
            <a:r>
              <a:rPr lang="en-US" sz="1800" kern="1200" dirty="0">
                <a:solidFill>
                  <a:schemeClr val="tx1"/>
                </a:solidFill>
                <a:latin typeface="+mn-lt"/>
                <a:ea typeface="+mj-ea"/>
                <a:cs typeface="+mj-cs"/>
              </a:rPr>
              <a:t>. Und er </a:t>
            </a:r>
            <a:r>
              <a:rPr lang="en-US" sz="1800" b="1" kern="1200" dirty="0" err="1">
                <a:solidFill>
                  <a:schemeClr val="tx1"/>
                </a:solidFill>
                <a:latin typeface="+mn-lt"/>
                <a:ea typeface="+mj-ea"/>
                <a:cs typeface="+mj-cs"/>
              </a:rPr>
              <a:t>ging</a:t>
            </a:r>
            <a:r>
              <a:rPr lang="en-US" sz="1800" b="1" kern="1200" dirty="0">
                <a:solidFill>
                  <a:schemeClr val="tx1"/>
                </a:solidFill>
                <a:latin typeface="+mn-lt"/>
                <a:ea typeface="+mj-ea"/>
                <a:cs typeface="+mj-cs"/>
              </a:rPr>
              <a:t> an </a:t>
            </a:r>
            <a:r>
              <a:rPr lang="en-US" sz="1800" b="1" kern="1200" dirty="0" err="1">
                <a:solidFill>
                  <a:schemeClr val="tx1"/>
                </a:solidFill>
                <a:latin typeface="+mn-lt"/>
                <a:ea typeface="+mj-ea"/>
                <a:cs typeface="+mj-cs"/>
              </a:rPr>
              <a:t>eine</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einsame</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Stätte</a:t>
            </a:r>
            <a:r>
              <a:rPr lang="en-US" sz="1800" b="1" kern="1200" dirty="0">
                <a:solidFill>
                  <a:schemeClr val="tx1"/>
                </a:solidFill>
                <a:latin typeface="+mn-lt"/>
                <a:ea typeface="+mj-ea"/>
                <a:cs typeface="+mj-cs"/>
              </a:rPr>
              <a:t> und </a:t>
            </a:r>
            <a:r>
              <a:rPr lang="en-US" sz="1800" b="1" kern="1200" dirty="0" err="1">
                <a:solidFill>
                  <a:schemeClr val="tx1"/>
                </a:solidFill>
                <a:latin typeface="+mn-lt"/>
                <a:ea typeface="+mj-ea"/>
                <a:cs typeface="+mj-cs"/>
              </a:rPr>
              <a:t>betete</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dort</a:t>
            </a:r>
            <a:r>
              <a:rPr lang="en-US" sz="1800" b="1" kern="1200" dirty="0">
                <a:solidFill>
                  <a:schemeClr val="tx1"/>
                </a:solidFill>
                <a:latin typeface="+mn-lt"/>
                <a:ea typeface="+mj-ea"/>
                <a:cs typeface="+mj-cs"/>
              </a:rPr>
              <a:t>. </a:t>
            </a:r>
            <a:br>
              <a:rPr lang="en-US" sz="1800" b="1" kern="1200" dirty="0">
                <a:solidFill>
                  <a:schemeClr val="tx1"/>
                </a:solidFill>
                <a:latin typeface="+mn-lt"/>
                <a:ea typeface="+mj-ea"/>
                <a:cs typeface="+mj-cs"/>
              </a:rPr>
            </a:br>
            <a:br>
              <a:rPr lang="en-US" sz="1800" b="1" kern="1200" dirty="0">
                <a:solidFill>
                  <a:schemeClr val="tx1"/>
                </a:solidFill>
                <a:latin typeface="+mn-lt"/>
                <a:ea typeface="+mj-ea"/>
                <a:cs typeface="+mj-cs"/>
              </a:rPr>
            </a:br>
            <a:r>
              <a:rPr lang="en-US" sz="1800" kern="1200" dirty="0">
                <a:solidFill>
                  <a:schemeClr val="tx1"/>
                </a:solidFill>
                <a:latin typeface="+mn-lt"/>
                <a:ea typeface="+mj-ea"/>
                <a:cs typeface="+mj-cs"/>
              </a:rPr>
              <a:t>Und Simon und die </a:t>
            </a:r>
            <a:r>
              <a:rPr lang="en-US" sz="1800" kern="1200" dirty="0" err="1">
                <a:solidFill>
                  <a:schemeClr val="tx1"/>
                </a:solidFill>
                <a:latin typeface="+mn-lt"/>
                <a:ea typeface="+mj-ea"/>
                <a:cs typeface="+mj-cs"/>
              </a:rPr>
              <a:t>bei</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ihm</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waren</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eilten</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ihm</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nach</a:t>
            </a:r>
            <a:r>
              <a:rPr lang="en-US" sz="1800" kern="1200" dirty="0">
                <a:solidFill>
                  <a:schemeClr val="tx1"/>
                </a:solidFill>
                <a:latin typeface="+mn-lt"/>
                <a:ea typeface="+mj-ea"/>
                <a:cs typeface="+mj-cs"/>
              </a:rPr>
              <a:t>. Und da </a:t>
            </a:r>
            <a:r>
              <a:rPr lang="en-US" sz="1800" kern="1200" dirty="0" err="1">
                <a:solidFill>
                  <a:schemeClr val="tx1"/>
                </a:solidFill>
                <a:latin typeface="+mn-lt"/>
                <a:ea typeface="+mj-ea"/>
                <a:cs typeface="+mj-cs"/>
              </a:rPr>
              <a:t>sie</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ihn</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fanden</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sprachen</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sie</a:t>
            </a:r>
            <a:r>
              <a:rPr lang="en-US" sz="1800" kern="1200" dirty="0">
                <a:solidFill>
                  <a:schemeClr val="tx1"/>
                </a:solidFill>
                <a:latin typeface="+mn-lt"/>
                <a:ea typeface="+mj-ea"/>
                <a:cs typeface="+mj-cs"/>
              </a:rPr>
              <a:t> zu </a:t>
            </a:r>
            <a:r>
              <a:rPr lang="en-US" sz="1800" kern="1200" dirty="0" err="1">
                <a:solidFill>
                  <a:schemeClr val="tx1"/>
                </a:solidFill>
                <a:latin typeface="+mn-lt"/>
                <a:ea typeface="+mj-ea"/>
                <a:cs typeface="+mj-cs"/>
              </a:rPr>
              <a:t>ihm</a:t>
            </a:r>
            <a:r>
              <a:rPr lang="en-US" sz="1800" kern="1200" dirty="0">
                <a:solidFill>
                  <a:schemeClr val="tx1"/>
                </a:solidFill>
                <a:latin typeface="+mn-lt"/>
                <a:ea typeface="+mj-ea"/>
                <a:cs typeface="+mj-cs"/>
              </a:rPr>
              <a:t>: </a:t>
            </a:r>
            <a:r>
              <a:rPr lang="en-US" sz="1800" b="1" kern="1200" dirty="0" err="1">
                <a:solidFill>
                  <a:schemeClr val="tx1"/>
                </a:solidFill>
                <a:latin typeface="+mn-lt"/>
                <a:ea typeface="+mj-ea"/>
                <a:cs typeface="+mj-cs"/>
              </a:rPr>
              <a:t>Jedermann</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sucht</a:t>
            </a:r>
            <a:r>
              <a:rPr lang="en-US" sz="1800" b="1" kern="1200" dirty="0">
                <a:solidFill>
                  <a:schemeClr val="tx1"/>
                </a:solidFill>
                <a:latin typeface="+mn-lt"/>
                <a:ea typeface="+mj-ea"/>
                <a:cs typeface="+mj-cs"/>
              </a:rPr>
              <a:t> dich. </a:t>
            </a:r>
            <a:r>
              <a:rPr lang="en-US" sz="1800" kern="1200" dirty="0">
                <a:solidFill>
                  <a:schemeClr val="tx1"/>
                </a:solidFill>
                <a:latin typeface="+mn-lt"/>
                <a:ea typeface="+mj-ea"/>
                <a:cs typeface="+mj-cs"/>
              </a:rPr>
              <a:t>Und er </a:t>
            </a:r>
            <a:r>
              <a:rPr lang="en-US" sz="1800" kern="1200" dirty="0" err="1">
                <a:solidFill>
                  <a:schemeClr val="tx1"/>
                </a:solidFill>
                <a:latin typeface="+mn-lt"/>
                <a:ea typeface="+mj-ea"/>
                <a:cs typeface="+mj-cs"/>
              </a:rPr>
              <a:t>sprach</a:t>
            </a:r>
            <a:r>
              <a:rPr lang="en-US" sz="1800" kern="1200" dirty="0">
                <a:solidFill>
                  <a:schemeClr val="tx1"/>
                </a:solidFill>
                <a:latin typeface="+mn-lt"/>
                <a:ea typeface="+mj-ea"/>
                <a:cs typeface="+mj-cs"/>
              </a:rPr>
              <a:t> zu </a:t>
            </a:r>
            <a:r>
              <a:rPr lang="en-US" sz="1800" kern="1200" dirty="0" err="1">
                <a:solidFill>
                  <a:schemeClr val="tx1"/>
                </a:solidFill>
                <a:latin typeface="+mn-lt"/>
                <a:ea typeface="+mj-ea"/>
                <a:cs typeface="+mj-cs"/>
              </a:rPr>
              <a:t>ihnen</a:t>
            </a:r>
            <a:r>
              <a:rPr lang="en-US" sz="1800" kern="1200" dirty="0">
                <a:solidFill>
                  <a:schemeClr val="tx1"/>
                </a:solidFill>
                <a:latin typeface="+mn-lt"/>
                <a:ea typeface="+mj-ea"/>
                <a:cs typeface="+mj-cs"/>
              </a:rPr>
              <a:t>: </a:t>
            </a:r>
            <a:r>
              <a:rPr lang="en-US" sz="1800" b="1" kern="1200" dirty="0" err="1">
                <a:solidFill>
                  <a:schemeClr val="tx1"/>
                </a:solidFill>
                <a:latin typeface="+mn-lt"/>
                <a:ea typeface="+mj-ea"/>
                <a:cs typeface="+mj-cs"/>
              </a:rPr>
              <a:t>Lasst</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uns</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anderswohin</a:t>
            </a:r>
            <a:r>
              <a:rPr lang="en-US" sz="1800" b="1" kern="1200" dirty="0">
                <a:solidFill>
                  <a:schemeClr val="tx1"/>
                </a:solidFill>
                <a:latin typeface="+mn-lt"/>
                <a:ea typeface="+mj-ea"/>
                <a:cs typeface="+mj-cs"/>
              </a:rPr>
              <a:t> </a:t>
            </a:r>
            <a:r>
              <a:rPr lang="en-US" sz="1800" b="1" kern="1200" dirty="0" err="1">
                <a:solidFill>
                  <a:schemeClr val="tx1"/>
                </a:solidFill>
                <a:latin typeface="+mn-lt"/>
                <a:ea typeface="+mj-ea"/>
                <a:cs typeface="+mj-cs"/>
              </a:rPr>
              <a:t>gehen</a:t>
            </a:r>
            <a:r>
              <a:rPr lang="en-US" sz="1800" kern="1200" dirty="0">
                <a:solidFill>
                  <a:schemeClr val="tx1"/>
                </a:solidFill>
                <a:latin typeface="+mn-lt"/>
                <a:ea typeface="+mj-ea"/>
                <a:cs typeface="+mj-cs"/>
              </a:rPr>
              <a:t>, in die </a:t>
            </a:r>
            <a:r>
              <a:rPr lang="en-US" sz="1800" kern="1200" dirty="0" err="1">
                <a:solidFill>
                  <a:schemeClr val="tx1"/>
                </a:solidFill>
                <a:latin typeface="+mn-lt"/>
                <a:ea typeface="+mj-ea"/>
                <a:cs typeface="+mj-cs"/>
              </a:rPr>
              <a:t>nächsten</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Orte</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dass</a:t>
            </a:r>
            <a:r>
              <a:rPr lang="en-US" sz="1800" kern="1200" dirty="0">
                <a:solidFill>
                  <a:schemeClr val="tx1"/>
                </a:solidFill>
                <a:latin typeface="+mn-lt"/>
                <a:ea typeface="+mj-ea"/>
                <a:cs typeface="+mj-cs"/>
              </a:rPr>
              <a:t> ich </a:t>
            </a:r>
            <a:r>
              <a:rPr lang="en-US" sz="1800" kern="1200" dirty="0" err="1">
                <a:solidFill>
                  <a:schemeClr val="tx1"/>
                </a:solidFill>
                <a:latin typeface="+mn-lt"/>
                <a:ea typeface="+mj-ea"/>
                <a:cs typeface="+mj-cs"/>
              </a:rPr>
              <a:t>auch</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dort</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predige</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denn</a:t>
            </a:r>
            <a:r>
              <a:rPr lang="en-US" sz="1800" kern="1200" dirty="0">
                <a:solidFill>
                  <a:schemeClr val="tx1"/>
                </a:solidFill>
                <a:latin typeface="+mn-lt"/>
                <a:ea typeface="+mj-ea"/>
                <a:cs typeface="+mj-cs"/>
              </a:rPr>
              <a:t> </a:t>
            </a:r>
            <a:r>
              <a:rPr lang="en-US" sz="1800" kern="1200" dirty="0" err="1">
                <a:solidFill>
                  <a:schemeClr val="tx1"/>
                </a:solidFill>
                <a:latin typeface="+mn-lt"/>
                <a:ea typeface="+mj-ea"/>
                <a:cs typeface="+mj-cs"/>
              </a:rPr>
              <a:t>dazu</a:t>
            </a:r>
            <a:r>
              <a:rPr lang="en-US" sz="1800" kern="1200" dirty="0">
                <a:solidFill>
                  <a:schemeClr val="tx1"/>
                </a:solidFill>
                <a:latin typeface="+mn-lt"/>
                <a:ea typeface="+mj-ea"/>
                <a:cs typeface="+mj-cs"/>
              </a:rPr>
              <a:t> bin ich </a:t>
            </a:r>
            <a:r>
              <a:rPr lang="en-US" sz="1800" kern="1200" dirty="0" err="1">
                <a:solidFill>
                  <a:schemeClr val="tx1"/>
                </a:solidFill>
                <a:latin typeface="+mn-lt"/>
                <a:ea typeface="+mj-ea"/>
                <a:cs typeface="+mj-cs"/>
              </a:rPr>
              <a:t>gekommen</a:t>
            </a:r>
            <a:r>
              <a:rPr lang="en-US" sz="1800" kern="1200" dirty="0">
                <a:solidFill>
                  <a:schemeClr val="tx1"/>
                </a:solidFill>
                <a:latin typeface="+mn-lt"/>
                <a:ea typeface="+mj-ea"/>
                <a:cs typeface="+mj-cs"/>
              </a:rPr>
              <a:t>. </a:t>
            </a:r>
            <a:br>
              <a:rPr lang="en-US" sz="1800" kern="1200" dirty="0">
                <a:solidFill>
                  <a:schemeClr val="tx1"/>
                </a:solidFill>
                <a:latin typeface="+mn-lt"/>
                <a:ea typeface="+mj-ea"/>
                <a:cs typeface="+mj-cs"/>
              </a:rPr>
            </a:br>
            <a:r>
              <a:rPr lang="en-US" sz="1200" i="1" kern="1200" dirty="0">
                <a:solidFill>
                  <a:schemeClr val="tx1"/>
                </a:solidFill>
                <a:latin typeface="+mn-lt"/>
                <a:ea typeface="+mj-ea"/>
                <a:cs typeface="+mj-cs"/>
              </a:rPr>
              <a:t>Mk 1,30-38</a:t>
            </a:r>
          </a:p>
        </p:txBody>
      </p:sp>
      <p:pic>
        <p:nvPicPr>
          <p:cNvPr id="8" name="Grafik 7" descr="Ein Bild, das Gras, draußen, Natur, Küste enthält.&#10;&#10;Automatisch generierte Beschreibung">
            <a:extLst>
              <a:ext uri="{FF2B5EF4-FFF2-40B4-BE49-F238E27FC236}">
                <a16:creationId xmlns:a16="http://schemas.microsoft.com/office/drawing/2014/main" id="{E965553A-5D53-9F30-F737-EBB31121A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92" y="1529970"/>
            <a:ext cx="6868382" cy="3142284"/>
          </a:xfrm>
          <a:prstGeom prst="rect">
            <a:avLst/>
          </a:prstGeom>
        </p:spPr>
      </p:pic>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Textfeld 8">
            <a:extLst>
              <a:ext uri="{FF2B5EF4-FFF2-40B4-BE49-F238E27FC236}">
                <a16:creationId xmlns:a16="http://schemas.microsoft.com/office/drawing/2014/main" id="{C623348C-3925-FADC-A2CB-5D1B322E8330}"/>
              </a:ext>
            </a:extLst>
          </p:cNvPr>
          <p:cNvSpPr txBox="1"/>
          <p:nvPr/>
        </p:nvSpPr>
        <p:spPr>
          <a:xfrm>
            <a:off x="814183" y="484898"/>
            <a:ext cx="4770304" cy="707886"/>
          </a:xfrm>
          <a:prstGeom prst="rect">
            <a:avLst/>
          </a:prstGeom>
          <a:noFill/>
        </p:spPr>
        <p:txBody>
          <a:bodyPr wrap="square" rtlCol="0">
            <a:spAutoFit/>
          </a:bodyPr>
          <a:lstStyle/>
          <a:p>
            <a:r>
              <a:rPr lang="de-DE" sz="4000" dirty="0"/>
              <a:t>Jesus in Kapernaum</a:t>
            </a:r>
          </a:p>
        </p:txBody>
      </p:sp>
      <p:sp>
        <p:nvSpPr>
          <p:cNvPr id="10" name="Textfeld 9">
            <a:extLst>
              <a:ext uri="{FF2B5EF4-FFF2-40B4-BE49-F238E27FC236}">
                <a16:creationId xmlns:a16="http://schemas.microsoft.com/office/drawing/2014/main" id="{6BF7ECB3-6D10-CE53-AB00-E7FDA3961390}"/>
              </a:ext>
            </a:extLst>
          </p:cNvPr>
          <p:cNvSpPr txBox="1"/>
          <p:nvPr/>
        </p:nvSpPr>
        <p:spPr>
          <a:xfrm>
            <a:off x="399011" y="5155660"/>
            <a:ext cx="6561139" cy="1200329"/>
          </a:xfrm>
          <a:prstGeom prst="rect">
            <a:avLst/>
          </a:prstGeom>
          <a:noFill/>
        </p:spPr>
        <p:txBody>
          <a:bodyPr wrap="square" rtlCol="0">
            <a:spAutoFit/>
          </a:bodyPr>
          <a:lstStyle/>
          <a:p>
            <a:r>
              <a:rPr lang="de-DE" dirty="0"/>
              <a:t>Unterhalb des Betonbaus der modernen Petrus-Kirche befindet sich ein ausgegrabenes antikes Haus aus dem 1. Jhdt. n.Chr., umgeben von Kirchenmauern aus dem 4. Jhdt. Es könnte das Haus der Schwiegermutter und damit der Familie des Petrus sein.</a:t>
            </a:r>
          </a:p>
        </p:txBody>
      </p:sp>
    </p:spTree>
    <p:extLst>
      <p:ext uri="{BB962C8B-B14F-4D97-AF65-F5344CB8AC3E}">
        <p14:creationId xmlns:p14="http://schemas.microsoft.com/office/powerpoint/2010/main" val="447263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Ein Bild, das Text, Zeichnung, Bilderrahmen enthält.&#10;&#10;Automatisch generierte Beschreibung">
            <a:extLst>
              <a:ext uri="{FF2B5EF4-FFF2-40B4-BE49-F238E27FC236}">
                <a16:creationId xmlns:a16="http://schemas.microsoft.com/office/drawing/2014/main" id="{372FB3FC-7A66-0335-2F4C-87759B823C53}"/>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b="950"/>
          <a:stretch/>
        </p:blipFill>
        <p:spPr>
          <a:xfrm>
            <a:off x="-51288" y="1"/>
            <a:ext cx="12240239" cy="6857999"/>
          </a:xfrm>
          <a:prstGeom prst="rect">
            <a:avLst/>
          </a:prstGeom>
        </p:spPr>
      </p:pic>
      <p:sp>
        <p:nvSpPr>
          <p:cNvPr id="3" name="Textfeld 2">
            <a:extLst>
              <a:ext uri="{FF2B5EF4-FFF2-40B4-BE49-F238E27FC236}">
                <a16:creationId xmlns:a16="http://schemas.microsoft.com/office/drawing/2014/main" id="{95331D5B-69BF-638C-B21B-96A6F63C03D7}"/>
              </a:ext>
            </a:extLst>
          </p:cNvPr>
          <p:cNvSpPr txBox="1"/>
          <p:nvPr/>
        </p:nvSpPr>
        <p:spPr>
          <a:xfrm>
            <a:off x="16778" y="2975857"/>
            <a:ext cx="11994247" cy="2381062"/>
          </a:xfrm>
          <a:prstGeom prst="rect">
            <a:avLst/>
          </a:prstGeom>
        </p:spPr>
        <p:txBody>
          <a:bodyPr vert="horz" lIns="91440" tIns="45720" rIns="91440" bIns="45720" rtlCol="0">
            <a:noAutofit/>
          </a:bodyPr>
          <a:lstStyle/>
          <a:p>
            <a:r>
              <a:rPr lang="en-US" dirty="0">
                <a:solidFill>
                  <a:srgbClr val="FFFFFF"/>
                </a:solidFill>
              </a:rPr>
              <a:t>Und er </a:t>
            </a:r>
            <a:r>
              <a:rPr lang="en-US" dirty="0" err="1">
                <a:solidFill>
                  <a:srgbClr val="FFFFFF"/>
                </a:solidFill>
              </a:rPr>
              <a:t>ging</a:t>
            </a:r>
            <a:r>
              <a:rPr lang="en-US" dirty="0">
                <a:solidFill>
                  <a:srgbClr val="FFFFFF"/>
                </a:solidFill>
              </a:rPr>
              <a:t> auf </a:t>
            </a:r>
            <a:r>
              <a:rPr lang="en-US" dirty="0" err="1">
                <a:solidFill>
                  <a:srgbClr val="FFFFFF"/>
                </a:solidFill>
              </a:rPr>
              <a:t>einen</a:t>
            </a:r>
            <a:r>
              <a:rPr lang="en-US" dirty="0">
                <a:solidFill>
                  <a:srgbClr val="FFFFFF"/>
                </a:solidFill>
              </a:rPr>
              <a:t> Berg und </a:t>
            </a:r>
            <a:r>
              <a:rPr lang="en-US" dirty="0" err="1">
                <a:solidFill>
                  <a:srgbClr val="FFFFFF"/>
                </a:solidFill>
              </a:rPr>
              <a:t>rief</a:t>
            </a:r>
            <a:r>
              <a:rPr lang="en-US" dirty="0">
                <a:solidFill>
                  <a:srgbClr val="FFFFFF"/>
                </a:solidFill>
              </a:rPr>
              <a:t> zu </a:t>
            </a:r>
            <a:r>
              <a:rPr lang="en-US" dirty="0" err="1">
                <a:solidFill>
                  <a:srgbClr val="FFFFFF"/>
                </a:solidFill>
              </a:rPr>
              <a:t>sich</a:t>
            </a:r>
            <a:r>
              <a:rPr lang="en-US" dirty="0">
                <a:solidFill>
                  <a:srgbClr val="FFFFFF"/>
                </a:solidFill>
              </a:rPr>
              <a:t>, </a:t>
            </a:r>
            <a:r>
              <a:rPr lang="en-US" dirty="0" err="1">
                <a:solidFill>
                  <a:srgbClr val="FFFFFF"/>
                </a:solidFill>
              </a:rPr>
              <a:t>welche</a:t>
            </a:r>
            <a:r>
              <a:rPr lang="en-US" dirty="0">
                <a:solidFill>
                  <a:srgbClr val="FFFFFF"/>
                </a:solidFill>
              </a:rPr>
              <a:t> er </a:t>
            </a:r>
            <a:r>
              <a:rPr lang="en-US" dirty="0" err="1">
                <a:solidFill>
                  <a:srgbClr val="FFFFFF"/>
                </a:solidFill>
              </a:rPr>
              <a:t>wollte</a:t>
            </a:r>
            <a:r>
              <a:rPr lang="en-US" dirty="0">
                <a:solidFill>
                  <a:srgbClr val="FFFFFF"/>
                </a:solidFill>
              </a:rPr>
              <a:t>, und die </a:t>
            </a:r>
            <a:r>
              <a:rPr lang="en-US" dirty="0" err="1">
                <a:solidFill>
                  <a:srgbClr val="FFFFFF"/>
                </a:solidFill>
              </a:rPr>
              <a:t>gingen</a:t>
            </a:r>
            <a:r>
              <a:rPr lang="en-US" dirty="0">
                <a:solidFill>
                  <a:srgbClr val="FFFFFF"/>
                </a:solidFill>
              </a:rPr>
              <a:t> </a:t>
            </a:r>
            <a:r>
              <a:rPr lang="en-US" dirty="0" err="1">
                <a:solidFill>
                  <a:srgbClr val="FFFFFF"/>
                </a:solidFill>
              </a:rPr>
              <a:t>hin</a:t>
            </a:r>
            <a:r>
              <a:rPr lang="en-US" dirty="0">
                <a:solidFill>
                  <a:srgbClr val="FFFFFF"/>
                </a:solidFill>
              </a:rPr>
              <a:t> zu </a:t>
            </a:r>
            <a:r>
              <a:rPr lang="en-US" dirty="0" err="1">
                <a:solidFill>
                  <a:srgbClr val="FFFFFF"/>
                </a:solidFill>
              </a:rPr>
              <a:t>ihm</a:t>
            </a:r>
            <a:r>
              <a:rPr lang="en-US" dirty="0">
                <a:solidFill>
                  <a:srgbClr val="FFFFFF"/>
                </a:solidFill>
              </a:rPr>
              <a:t>. Und er </a:t>
            </a:r>
            <a:r>
              <a:rPr lang="en-US" dirty="0" err="1">
                <a:solidFill>
                  <a:srgbClr val="FFFFFF"/>
                </a:solidFill>
              </a:rPr>
              <a:t>setzte</a:t>
            </a:r>
            <a:r>
              <a:rPr lang="en-US" dirty="0">
                <a:solidFill>
                  <a:srgbClr val="FFFFFF"/>
                </a:solidFill>
              </a:rPr>
              <a:t> </a:t>
            </a:r>
            <a:r>
              <a:rPr lang="en-US" dirty="0" err="1">
                <a:solidFill>
                  <a:srgbClr val="FFFFFF"/>
                </a:solidFill>
              </a:rPr>
              <a:t>zwölf</a:t>
            </a:r>
            <a:r>
              <a:rPr lang="en-US" dirty="0">
                <a:solidFill>
                  <a:srgbClr val="FFFFFF"/>
                </a:solidFill>
              </a:rPr>
              <a:t> </a:t>
            </a:r>
            <a:r>
              <a:rPr lang="en-US" dirty="0" err="1">
                <a:solidFill>
                  <a:srgbClr val="FFFFFF"/>
                </a:solidFill>
              </a:rPr>
              <a:t>ein</a:t>
            </a:r>
            <a:r>
              <a:rPr lang="en-US" dirty="0">
                <a:solidFill>
                  <a:srgbClr val="FFFFFF"/>
                </a:solidFill>
              </a:rPr>
              <a:t>, die er </a:t>
            </a:r>
            <a:r>
              <a:rPr lang="en-US" dirty="0" err="1">
                <a:solidFill>
                  <a:srgbClr val="FFFFFF"/>
                </a:solidFill>
              </a:rPr>
              <a:t>auch</a:t>
            </a:r>
            <a:r>
              <a:rPr lang="en-US" dirty="0">
                <a:solidFill>
                  <a:srgbClr val="FFFFFF"/>
                </a:solidFill>
              </a:rPr>
              <a:t> </a:t>
            </a:r>
            <a:r>
              <a:rPr lang="en-US" dirty="0" err="1">
                <a:solidFill>
                  <a:srgbClr val="FFFFFF"/>
                </a:solidFill>
              </a:rPr>
              <a:t>Apostel</a:t>
            </a:r>
            <a:r>
              <a:rPr lang="en-US" dirty="0">
                <a:solidFill>
                  <a:srgbClr val="FFFFFF"/>
                </a:solidFill>
              </a:rPr>
              <a:t> </a:t>
            </a:r>
            <a:r>
              <a:rPr lang="en-US" dirty="0" err="1">
                <a:solidFill>
                  <a:srgbClr val="FFFFFF"/>
                </a:solidFill>
              </a:rPr>
              <a:t>nannte</a:t>
            </a:r>
            <a:r>
              <a:rPr lang="en-US" dirty="0">
                <a:solidFill>
                  <a:srgbClr val="FFFFFF"/>
                </a:solidFill>
              </a:rPr>
              <a:t>, </a:t>
            </a:r>
          </a:p>
          <a:p>
            <a:r>
              <a:rPr lang="en-US" b="1" dirty="0" err="1">
                <a:solidFill>
                  <a:srgbClr val="FFFF00"/>
                </a:solidFill>
              </a:rPr>
              <a:t>dass</a:t>
            </a:r>
            <a:r>
              <a:rPr lang="en-US" b="1" dirty="0">
                <a:solidFill>
                  <a:srgbClr val="FFFF00"/>
                </a:solidFill>
              </a:rPr>
              <a:t> </a:t>
            </a:r>
            <a:r>
              <a:rPr lang="en-US" b="1" dirty="0" err="1">
                <a:solidFill>
                  <a:srgbClr val="FFFF00"/>
                </a:solidFill>
              </a:rPr>
              <a:t>sie</a:t>
            </a:r>
            <a:r>
              <a:rPr lang="en-US" b="1" dirty="0">
                <a:solidFill>
                  <a:srgbClr val="FFFF00"/>
                </a:solidFill>
              </a:rPr>
              <a:t> </a:t>
            </a:r>
            <a:r>
              <a:rPr lang="en-US" b="1" dirty="0" err="1">
                <a:solidFill>
                  <a:srgbClr val="FFFF00"/>
                </a:solidFill>
              </a:rPr>
              <a:t>bei</a:t>
            </a:r>
            <a:r>
              <a:rPr lang="en-US" b="1" dirty="0">
                <a:solidFill>
                  <a:srgbClr val="FFFF00"/>
                </a:solidFill>
              </a:rPr>
              <a:t> </a:t>
            </a:r>
            <a:r>
              <a:rPr lang="en-US" b="1" dirty="0" err="1">
                <a:solidFill>
                  <a:srgbClr val="FFFF00"/>
                </a:solidFill>
              </a:rPr>
              <a:t>ihm</a:t>
            </a:r>
            <a:r>
              <a:rPr lang="en-US" b="1" dirty="0">
                <a:solidFill>
                  <a:srgbClr val="FFFF00"/>
                </a:solidFill>
              </a:rPr>
              <a:t> sein </a:t>
            </a:r>
            <a:r>
              <a:rPr lang="en-US" b="1" dirty="0" err="1">
                <a:solidFill>
                  <a:srgbClr val="FFFF00"/>
                </a:solidFill>
              </a:rPr>
              <a:t>sollten</a:t>
            </a:r>
            <a:endParaRPr lang="en-US" b="1" dirty="0">
              <a:solidFill>
                <a:srgbClr val="FFFF00"/>
              </a:solidFill>
            </a:endParaRPr>
          </a:p>
          <a:p>
            <a:r>
              <a:rPr lang="en-US" dirty="0">
                <a:solidFill>
                  <a:srgbClr val="FFFFFF"/>
                </a:solidFill>
              </a:rPr>
              <a:t>und </a:t>
            </a:r>
            <a:r>
              <a:rPr lang="en-US" dirty="0" err="1">
                <a:solidFill>
                  <a:srgbClr val="FFFFFF"/>
                </a:solidFill>
              </a:rPr>
              <a:t>dass</a:t>
            </a:r>
            <a:r>
              <a:rPr lang="en-US" dirty="0">
                <a:solidFill>
                  <a:srgbClr val="FFFFFF"/>
                </a:solidFill>
              </a:rPr>
              <a:t> er </a:t>
            </a:r>
            <a:r>
              <a:rPr lang="en-US" dirty="0" err="1">
                <a:solidFill>
                  <a:srgbClr val="FFFFFF"/>
                </a:solidFill>
              </a:rPr>
              <a:t>sie</a:t>
            </a:r>
            <a:r>
              <a:rPr lang="en-US" dirty="0">
                <a:solidFill>
                  <a:srgbClr val="FFFFFF"/>
                </a:solidFill>
              </a:rPr>
              <a:t> </a:t>
            </a:r>
            <a:r>
              <a:rPr lang="en-US" dirty="0" err="1">
                <a:solidFill>
                  <a:srgbClr val="FFFFFF"/>
                </a:solidFill>
              </a:rPr>
              <a:t>aussendete</a:t>
            </a:r>
            <a:r>
              <a:rPr lang="en-US" dirty="0">
                <a:solidFill>
                  <a:srgbClr val="FFFFFF"/>
                </a:solidFill>
              </a:rPr>
              <a:t> </a:t>
            </a:r>
            <a:r>
              <a:rPr lang="en-US" b="1" dirty="0">
                <a:solidFill>
                  <a:srgbClr val="FFFF00"/>
                </a:solidFill>
              </a:rPr>
              <a:t>zu </a:t>
            </a:r>
            <a:r>
              <a:rPr lang="en-US" b="1" dirty="0" err="1">
                <a:solidFill>
                  <a:srgbClr val="FFFF00"/>
                </a:solidFill>
              </a:rPr>
              <a:t>predigen</a:t>
            </a:r>
            <a:r>
              <a:rPr lang="en-US" b="1" dirty="0">
                <a:solidFill>
                  <a:srgbClr val="FFFF00"/>
                </a:solidFill>
              </a:rPr>
              <a:t> </a:t>
            </a:r>
            <a:r>
              <a:rPr lang="en-US" dirty="0">
                <a:solidFill>
                  <a:srgbClr val="FFFFFF"/>
                </a:solidFill>
              </a:rPr>
              <a:t>und </a:t>
            </a:r>
            <a:r>
              <a:rPr lang="en-US" dirty="0" err="1">
                <a:solidFill>
                  <a:srgbClr val="FFFFFF"/>
                </a:solidFill>
              </a:rPr>
              <a:t>dass</a:t>
            </a:r>
            <a:r>
              <a:rPr lang="en-US" dirty="0">
                <a:solidFill>
                  <a:srgbClr val="FFFFFF"/>
                </a:solidFill>
              </a:rPr>
              <a:t> </a:t>
            </a:r>
            <a:r>
              <a:rPr lang="en-US" dirty="0" err="1">
                <a:solidFill>
                  <a:srgbClr val="FFFFFF"/>
                </a:solidFill>
              </a:rPr>
              <a:t>sie</a:t>
            </a:r>
            <a:r>
              <a:rPr lang="en-US" dirty="0">
                <a:solidFill>
                  <a:srgbClr val="FFFFFF"/>
                </a:solidFill>
              </a:rPr>
              <a:t> </a:t>
            </a:r>
            <a:r>
              <a:rPr lang="en-US" b="1" dirty="0" err="1">
                <a:solidFill>
                  <a:srgbClr val="FFFF00"/>
                </a:solidFill>
              </a:rPr>
              <a:t>Vollmacht</a:t>
            </a:r>
            <a:r>
              <a:rPr lang="en-US" b="1" dirty="0">
                <a:solidFill>
                  <a:srgbClr val="FFFF00"/>
                </a:solidFill>
              </a:rPr>
              <a:t> </a:t>
            </a:r>
            <a:r>
              <a:rPr lang="en-US" b="1" dirty="0" err="1">
                <a:solidFill>
                  <a:srgbClr val="FFFF00"/>
                </a:solidFill>
              </a:rPr>
              <a:t>hätten</a:t>
            </a:r>
            <a:r>
              <a:rPr lang="en-US" b="1" dirty="0">
                <a:solidFill>
                  <a:srgbClr val="FFFF00"/>
                </a:solidFill>
              </a:rPr>
              <a:t>, </a:t>
            </a:r>
          </a:p>
          <a:p>
            <a:r>
              <a:rPr lang="en-US" b="1" dirty="0">
                <a:solidFill>
                  <a:srgbClr val="FFFF00"/>
                </a:solidFill>
              </a:rPr>
              <a:t>die </a:t>
            </a:r>
            <a:r>
              <a:rPr lang="en-US" b="1" dirty="0" err="1">
                <a:solidFill>
                  <a:srgbClr val="FFFF00"/>
                </a:solidFill>
              </a:rPr>
              <a:t>Dämonen</a:t>
            </a:r>
            <a:r>
              <a:rPr lang="en-US" b="1" dirty="0">
                <a:solidFill>
                  <a:srgbClr val="FFFF00"/>
                </a:solidFill>
              </a:rPr>
              <a:t> </a:t>
            </a:r>
            <a:r>
              <a:rPr lang="en-US" b="1" dirty="0" err="1">
                <a:solidFill>
                  <a:srgbClr val="FFFF00"/>
                </a:solidFill>
              </a:rPr>
              <a:t>auszutreiben</a:t>
            </a:r>
            <a:r>
              <a:rPr lang="en-US" b="1" dirty="0">
                <a:solidFill>
                  <a:srgbClr val="FFFF00"/>
                </a:solidFill>
              </a:rPr>
              <a:t>. </a:t>
            </a:r>
          </a:p>
          <a:p>
            <a:r>
              <a:rPr lang="en-US" dirty="0">
                <a:solidFill>
                  <a:srgbClr val="FFFFFF"/>
                </a:solidFill>
              </a:rPr>
              <a:t>Und er </a:t>
            </a:r>
            <a:r>
              <a:rPr lang="en-US" dirty="0" err="1">
                <a:solidFill>
                  <a:srgbClr val="FFFFFF"/>
                </a:solidFill>
              </a:rPr>
              <a:t>setzte</a:t>
            </a:r>
            <a:r>
              <a:rPr lang="en-US" dirty="0">
                <a:solidFill>
                  <a:srgbClr val="FFFFFF"/>
                </a:solidFill>
              </a:rPr>
              <a:t> die </a:t>
            </a:r>
            <a:r>
              <a:rPr lang="en-US" dirty="0" err="1">
                <a:solidFill>
                  <a:srgbClr val="FFFFFF"/>
                </a:solidFill>
              </a:rPr>
              <a:t>Zwölf</a:t>
            </a:r>
            <a:r>
              <a:rPr lang="en-US" dirty="0">
                <a:solidFill>
                  <a:srgbClr val="FFFFFF"/>
                </a:solidFill>
              </a:rPr>
              <a:t> </a:t>
            </a:r>
            <a:r>
              <a:rPr lang="en-US" dirty="0" err="1">
                <a:solidFill>
                  <a:srgbClr val="FFFFFF"/>
                </a:solidFill>
              </a:rPr>
              <a:t>ein</a:t>
            </a:r>
            <a:r>
              <a:rPr lang="en-US" dirty="0">
                <a:solidFill>
                  <a:srgbClr val="FFFFFF"/>
                </a:solidFill>
              </a:rPr>
              <a:t>: </a:t>
            </a:r>
            <a:r>
              <a:rPr lang="en-US" b="1" dirty="0">
                <a:solidFill>
                  <a:srgbClr val="FFFF00"/>
                </a:solidFill>
              </a:rPr>
              <a:t>Simon – </a:t>
            </a:r>
            <a:r>
              <a:rPr lang="en-US" b="1" dirty="0" err="1">
                <a:solidFill>
                  <a:srgbClr val="FFFF00"/>
                </a:solidFill>
              </a:rPr>
              <a:t>ihm</a:t>
            </a:r>
            <a:r>
              <a:rPr lang="en-US" b="1" dirty="0">
                <a:solidFill>
                  <a:srgbClr val="FFFF00"/>
                </a:solidFill>
              </a:rPr>
              <a:t> gab er den </a:t>
            </a:r>
            <a:r>
              <a:rPr lang="en-US" b="1" dirty="0" err="1">
                <a:solidFill>
                  <a:srgbClr val="FFFF00"/>
                </a:solidFill>
              </a:rPr>
              <a:t>Namen</a:t>
            </a:r>
            <a:r>
              <a:rPr lang="en-US" b="1" dirty="0">
                <a:solidFill>
                  <a:srgbClr val="FFFF00"/>
                </a:solidFill>
              </a:rPr>
              <a:t> Petrus – </a:t>
            </a:r>
            <a:r>
              <a:rPr lang="en-US" dirty="0">
                <a:solidFill>
                  <a:srgbClr val="FFFFFF"/>
                </a:solidFill>
              </a:rPr>
              <a:t>und </a:t>
            </a:r>
            <a:r>
              <a:rPr lang="en-US" dirty="0" err="1">
                <a:solidFill>
                  <a:srgbClr val="FFFFFF"/>
                </a:solidFill>
              </a:rPr>
              <a:t>Jakobus</a:t>
            </a:r>
            <a:r>
              <a:rPr lang="en-US" dirty="0">
                <a:solidFill>
                  <a:srgbClr val="FFFFFF"/>
                </a:solidFill>
              </a:rPr>
              <a:t>, den Sohn des </a:t>
            </a:r>
            <a:r>
              <a:rPr lang="en-US" dirty="0" err="1">
                <a:solidFill>
                  <a:srgbClr val="FFFFFF"/>
                </a:solidFill>
              </a:rPr>
              <a:t>Zebedäus</a:t>
            </a:r>
            <a:r>
              <a:rPr lang="en-US" dirty="0">
                <a:solidFill>
                  <a:srgbClr val="FFFFFF"/>
                </a:solidFill>
              </a:rPr>
              <a:t>, und Johannes, den </a:t>
            </a:r>
            <a:r>
              <a:rPr lang="en-US" dirty="0" err="1">
                <a:solidFill>
                  <a:srgbClr val="FFFFFF"/>
                </a:solidFill>
              </a:rPr>
              <a:t>Bruder</a:t>
            </a:r>
            <a:r>
              <a:rPr lang="en-US" dirty="0">
                <a:solidFill>
                  <a:srgbClr val="FFFFFF"/>
                </a:solidFill>
              </a:rPr>
              <a:t> des </a:t>
            </a:r>
            <a:r>
              <a:rPr lang="en-US" dirty="0" err="1">
                <a:solidFill>
                  <a:srgbClr val="FFFFFF"/>
                </a:solidFill>
              </a:rPr>
              <a:t>Jakobus</a:t>
            </a:r>
            <a:r>
              <a:rPr lang="en-US" dirty="0">
                <a:solidFill>
                  <a:srgbClr val="FFFFFF"/>
                </a:solidFill>
              </a:rPr>
              <a:t> – </a:t>
            </a:r>
            <a:r>
              <a:rPr lang="en-US" dirty="0" err="1">
                <a:solidFill>
                  <a:srgbClr val="FFFFFF"/>
                </a:solidFill>
              </a:rPr>
              <a:t>ihnen</a:t>
            </a:r>
            <a:r>
              <a:rPr lang="en-US" dirty="0">
                <a:solidFill>
                  <a:srgbClr val="FFFFFF"/>
                </a:solidFill>
              </a:rPr>
              <a:t> gab er den </a:t>
            </a:r>
            <a:r>
              <a:rPr lang="en-US" dirty="0" err="1">
                <a:solidFill>
                  <a:srgbClr val="FFFFFF"/>
                </a:solidFill>
              </a:rPr>
              <a:t>Namen</a:t>
            </a:r>
            <a:r>
              <a:rPr lang="en-US" dirty="0">
                <a:solidFill>
                  <a:srgbClr val="FFFFFF"/>
                </a:solidFill>
              </a:rPr>
              <a:t> Boanerges, das </a:t>
            </a:r>
            <a:r>
              <a:rPr lang="en-US" dirty="0" err="1">
                <a:solidFill>
                  <a:srgbClr val="FFFFFF"/>
                </a:solidFill>
              </a:rPr>
              <a:t>heißt</a:t>
            </a:r>
            <a:r>
              <a:rPr lang="en-US" dirty="0">
                <a:solidFill>
                  <a:srgbClr val="FFFFFF"/>
                </a:solidFill>
              </a:rPr>
              <a:t>: </a:t>
            </a:r>
            <a:r>
              <a:rPr lang="en-US" dirty="0" err="1">
                <a:solidFill>
                  <a:srgbClr val="FFFFFF"/>
                </a:solidFill>
              </a:rPr>
              <a:t>Donnersöhne</a:t>
            </a:r>
            <a:r>
              <a:rPr lang="en-US" dirty="0">
                <a:solidFill>
                  <a:srgbClr val="FFFFFF"/>
                </a:solidFill>
              </a:rPr>
              <a:t> – </a:t>
            </a:r>
          </a:p>
          <a:p>
            <a:r>
              <a:rPr lang="en-US" dirty="0">
                <a:solidFill>
                  <a:srgbClr val="FFFFFF"/>
                </a:solidFill>
              </a:rPr>
              <a:t>und Andreas und </a:t>
            </a:r>
            <a:r>
              <a:rPr lang="en-US" dirty="0" err="1">
                <a:solidFill>
                  <a:srgbClr val="FFFFFF"/>
                </a:solidFill>
              </a:rPr>
              <a:t>Philippus</a:t>
            </a:r>
            <a:r>
              <a:rPr lang="en-US" dirty="0">
                <a:solidFill>
                  <a:srgbClr val="FFFFFF"/>
                </a:solidFill>
              </a:rPr>
              <a:t> und </a:t>
            </a:r>
            <a:r>
              <a:rPr lang="en-US" dirty="0" err="1">
                <a:solidFill>
                  <a:srgbClr val="FFFFFF"/>
                </a:solidFill>
              </a:rPr>
              <a:t>Bartholomäus</a:t>
            </a:r>
            <a:r>
              <a:rPr lang="en-US" dirty="0">
                <a:solidFill>
                  <a:srgbClr val="FFFFFF"/>
                </a:solidFill>
              </a:rPr>
              <a:t> und </a:t>
            </a:r>
            <a:r>
              <a:rPr lang="en-US" dirty="0" err="1">
                <a:solidFill>
                  <a:srgbClr val="FFFFFF"/>
                </a:solidFill>
              </a:rPr>
              <a:t>Matthäus</a:t>
            </a:r>
            <a:r>
              <a:rPr lang="en-US" dirty="0">
                <a:solidFill>
                  <a:srgbClr val="FFFFFF"/>
                </a:solidFill>
              </a:rPr>
              <a:t> und Thomas und </a:t>
            </a:r>
            <a:r>
              <a:rPr lang="en-US" dirty="0" err="1">
                <a:solidFill>
                  <a:srgbClr val="FFFFFF"/>
                </a:solidFill>
              </a:rPr>
              <a:t>Jakobus</a:t>
            </a:r>
            <a:r>
              <a:rPr lang="en-US" dirty="0">
                <a:solidFill>
                  <a:srgbClr val="FFFFFF"/>
                </a:solidFill>
              </a:rPr>
              <a:t>, den Sohn des </a:t>
            </a:r>
            <a:r>
              <a:rPr lang="en-US" dirty="0" err="1">
                <a:solidFill>
                  <a:srgbClr val="FFFFFF"/>
                </a:solidFill>
              </a:rPr>
              <a:t>Alphäus</a:t>
            </a:r>
            <a:r>
              <a:rPr lang="en-US" dirty="0">
                <a:solidFill>
                  <a:srgbClr val="FFFFFF"/>
                </a:solidFill>
              </a:rPr>
              <a:t>, und </a:t>
            </a:r>
            <a:r>
              <a:rPr lang="en-US" dirty="0" err="1">
                <a:solidFill>
                  <a:srgbClr val="FFFFFF"/>
                </a:solidFill>
              </a:rPr>
              <a:t>Thaddäus</a:t>
            </a:r>
            <a:r>
              <a:rPr lang="en-US" dirty="0">
                <a:solidFill>
                  <a:srgbClr val="FFFFFF"/>
                </a:solidFill>
              </a:rPr>
              <a:t> und Simon </a:t>
            </a:r>
            <a:r>
              <a:rPr lang="en-US" dirty="0" err="1">
                <a:solidFill>
                  <a:srgbClr val="FFFFFF"/>
                </a:solidFill>
              </a:rPr>
              <a:t>Kananäus</a:t>
            </a:r>
            <a:r>
              <a:rPr lang="en-US" dirty="0">
                <a:solidFill>
                  <a:srgbClr val="FFFFFF"/>
                </a:solidFill>
              </a:rPr>
              <a:t> </a:t>
            </a:r>
          </a:p>
          <a:p>
            <a:r>
              <a:rPr lang="en-US" dirty="0">
                <a:solidFill>
                  <a:srgbClr val="FFFFFF"/>
                </a:solidFill>
              </a:rPr>
              <a:t>und Judas </a:t>
            </a:r>
            <a:r>
              <a:rPr lang="en-US" dirty="0" err="1">
                <a:solidFill>
                  <a:srgbClr val="FFFFFF"/>
                </a:solidFill>
              </a:rPr>
              <a:t>Iskariot</a:t>
            </a:r>
            <a:r>
              <a:rPr lang="en-US" dirty="0">
                <a:solidFill>
                  <a:srgbClr val="FFFFFF"/>
                </a:solidFill>
              </a:rPr>
              <a:t>, der </a:t>
            </a:r>
            <a:r>
              <a:rPr lang="en-US" dirty="0" err="1">
                <a:solidFill>
                  <a:srgbClr val="FFFFFF"/>
                </a:solidFill>
              </a:rPr>
              <a:t>ihn</a:t>
            </a:r>
            <a:r>
              <a:rPr lang="en-US" dirty="0">
                <a:solidFill>
                  <a:srgbClr val="FFFFFF"/>
                </a:solidFill>
              </a:rPr>
              <a:t> </a:t>
            </a:r>
            <a:r>
              <a:rPr lang="en-US" dirty="0" err="1">
                <a:solidFill>
                  <a:srgbClr val="FFFFFF"/>
                </a:solidFill>
              </a:rPr>
              <a:t>dann</a:t>
            </a:r>
            <a:r>
              <a:rPr lang="en-US" dirty="0">
                <a:solidFill>
                  <a:srgbClr val="FFFFFF"/>
                </a:solidFill>
              </a:rPr>
              <a:t> </a:t>
            </a:r>
            <a:r>
              <a:rPr lang="en-US" dirty="0" err="1">
                <a:solidFill>
                  <a:srgbClr val="FFFFFF"/>
                </a:solidFill>
              </a:rPr>
              <a:t>verriet</a:t>
            </a:r>
            <a:r>
              <a:rPr lang="en-US" dirty="0">
                <a:solidFill>
                  <a:srgbClr val="FFFFFF"/>
                </a:solidFill>
              </a:rPr>
              <a:t>. </a:t>
            </a:r>
          </a:p>
          <a:p>
            <a:endParaRPr lang="en-US" dirty="0">
              <a:solidFill>
                <a:srgbClr val="FFFF66"/>
              </a:solidFill>
            </a:endParaRPr>
          </a:p>
          <a:p>
            <a:r>
              <a:rPr lang="en-US" sz="1200" i="1" dirty="0">
                <a:solidFill>
                  <a:schemeClr val="bg1"/>
                </a:solidFill>
              </a:rPr>
              <a:t>Markus 3,13-19</a:t>
            </a:r>
          </a:p>
        </p:txBody>
      </p:sp>
    </p:spTree>
    <p:extLst>
      <p:ext uri="{BB962C8B-B14F-4D97-AF65-F5344CB8AC3E}">
        <p14:creationId xmlns:p14="http://schemas.microsoft.com/office/powerpoint/2010/main" val="927833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 1" descr="Ein Bild, das Text, Buch enthält.&#10;&#10;Automatisch generierte Beschreibung">
            <a:extLst>
              <a:ext uri="{FF2B5EF4-FFF2-40B4-BE49-F238E27FC236}">
                <a16:creationId xmlns:a16="http://schemas.microsoft.com/office/drawing/2014/main" id="{78FD92DF-5D7C-111F-4967-11809A96089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2790"/>
                    </a14:imgEffect>
                    <a14:imgEffect>
                      <a14:saturation sat="272000"/>
                    </a14:imgEffect>
                    <a14:imgEffect>
                      <a14:brightnessContrast bright="-20000" contrast="100000"/>
                    </a14:imgEffect>
                  </a14:imgLayer>
                </a14:imgProps>
              </a:ext>
              <a:ext uri="{28A0092B-C50C-407E-A947-70E740481C1C}">
                <a14:useLocalDpi xmlns:a14="http://schemas.microsoft.com/office/drawing/2010/main" val="0"/>
              </a:ext>
            </a:extLst>
          </a:blip>
          <a:srcRect b="9540"/>
          <a:stretch/>
        </p:blipFill>
        <p:spPr bwMode="auto">
          <a:xfrm>
            <a:off x="6406168" y="681487"/>
            <a:ext cx="5133975" cy="4615131"/>
          </a:xfrm>
          <a:prstGeom prst="rect">
            <a:avLst/>
          </a:prstGeom>
          <a:noFill/>
          <a:extLst>
            <a:ext uri="{53640926-AAD7-44D8-BBD7-CCE9431645EC}">
              <a14:shadowObscured xmlns:a14="http://schemas.microsoft.com/office/drawing/2010/main"/>
            </a:ext>
          </a:extLst>
        </p:spPr>
      </p:pic>
      <p:sp>
        <p:nvSpPr>
          <p:cNvPr id="3" name="Textfeld 2">
            <a:extLst>
              <a:ext uri="{FF2B5EF4-FFF2-40B4-BE49-F238E27FC236}">
                <a16:creationId xmlns:a16="http://schemas.microsoft.com/office/drawing/2014/main" id="{BBB31D31-4AD9-80C2-F32E-048158ACA376}"/>
              </a:ext>
            </a:extLst>
          </p:cNvPr>
          <p:cNvSpPr txBox="1"/>
          <p:nvPr/>
        </p:nvSpPr>
        <p:spPr>
          <a:xfrm>
            <a:off x="405442" y="336431"/>
            <a:ext cx="5460519" cy="6186309"/>
          </a:xfrm>
          <a:prstGeom prst="rect">
            <a:avLst/>
          </a:prstGeom>
          <a:noFill/>
        </p:spPr>
        <p:txBody>
          <a:bodyPr wrap="square" rtlCol="0">
            <a:spAutoFit/>
          </a:bodyPr>
          <a:lstStyle/>
          <a:p>
            <a:r>
              <a:rPr lang="de-DE" sz="1600" dirty="0">
                <a:solidFill>
                  <a:schemeClr val="bg1"/>
                </a:solidFill>
              </a:rPr>
              <a:t>Und alsbald drängte Jesus die Jünger, in das Boot zu steigen und vor ihm ans andere Ufer zu fahren, bis er das Volk gehen ließe. Und als er das Volk hatte gehen lassen, </a:t>
            </a:r>
            <a:r>
              <a:rPr lang="de-DE" sz="1600" b="1" dirty="0">
                <a:solidFill>
                  <a:srgbClr val="FFFF66"/>
                </a:solidFill>
              </a:rPr>
              <a:t>stieg er auf einen Berg, um für sich zu sein und zu beten. Und am Abend war er dort allein.</a:t>
            </a:r>
            <a:r>
              <a:rPr lang="de-DE" sz="1600" dirty="0">
                <a:solidFill>
                  <a:schemeClr val="bg1"/>
                </a:solidFill>
              </a:rPr>
              <a:t> Das Boot aber war schon weit vom Land entfernt und kam in Not durch die Wellen; </a:t>
            </a:r>
            <a:r>
              <a:rPr lang="de-DE" sz="1600" b="1" dirty="0">
                <a:solidFill>
                  <a:srgbClr val="FFFF66"/>
                </a:solidFill>
              </a:rPr>
              <a:t>denn der Wind stand ihm entgegen. </a:t>
            </a:r>
            <a:r>
              <a:rPr lang="de-DE" sz="1600" dirty="0">
                <a:solidFill>
                  <a:schemeClr val="bg1"/>
                </a:solidFill>
              </a:rPr>
              <a:t>Aber in der vierten Nachtwache kam Jesus zu ihnen und ging auf dem Meer. Und da ihn die Jünger sahen auf dem Meer gehen, erschraken sie und riefen: </a:t>
            </a:r>
            <a:r>
              <a:rPr lang="de-DE" sz="1600" b="1" dirty="0">
                <a:solidFill>
                  <a:srgbClr val="FFFF00"/>
                </a:solidFill>
              </a:rPr>
              <a:t>Es ist ein Gespenst!, und schrien vor Furcht. </a:t>
            </a:r>
          </a:p>
          <a:p>
            <a:endParaRPr lang="de-DE" sz="1600" dirty="0">
              <a:solidFill>
                <a:schemeClr val="bg1"/>
              </a:solidFill>
            </a:endParaRPr>
          </a:p>
          <a:p>
            <a:r>
              <a:rPr lang="de-DE" sz="1600" dirty="0">
                <a:solidFill>
                  <a:schemeClr val="bg1"/>
                </a:solidFill>
              </a:rPr>
              <a:t>Aber sogleich redete Jesus mit ihnen und sprach: </a:t>
            </a:r>
            <a:r>
              <a:rPr lang="de-DE" sz="1600" b="1" dirty="0">
                <a:solidFill>
                  <a:srgbClr val="FFFF00"/>
                </a:solidFill>
              </a:rPr>
              <a:t>Seid getrost, ich bin's; fürchtet euch nicht! </a:t>
            </a:r>
            <a:r>
              <a:rPr lang="de-DE" sz="1600" dirty="0">
                <a:solidFill>
                  <a:schemeClr val="bg1"/>
                </a:solidFill>
              </a:rPr>
              <a:t>Petrus aber antwortete ihm und sprach: Herr, bist du es, so befiehl mir, zu dir zu kommen auf dem Wasser. Und er sprach: Komm her! </a:t>
            </a:r>
            <a:r>
              <a:rPr lang="de-DE" sz="1600" b="1" dirty="0">
                <a:solidFill>
                  <a:srgbClr val="FFFF00"/>
                </a:solidFill>
              </a:rPr>
              <a:t>Und Petrus stieg aus dem Boot und ging auf dem Wasser und kam auf Jesus zu. Als er aber den starken Wind sah, erschrak er und begann zu sinken und schrie: Herr, rette mich! </a:t>
            </a:r>
            <a:r>
              <a:rPr lang="de-DE" sz="1600" dirty="0">
                <a:solidFill>
                  <a:schemeClr val="bg1"/>
                </a:solidFill>
              </a:rPr>
              <a:t>Jesus aber streckte sogleich die Hand aus und ergriff ihn und sprach zu ihm: Du Kleingläubiger, </a:t>
            </a:r>
            <a:r>
              <a:rPr lang="de-DE" sz="1600" b="1" dirty="0">
                <a:solidFill>
                  <a:srgbClr val="FFFF00"/>
                </a:solidFill>
              </a:rPr>
              <a:t>warum hast du gezweifelt? </a:t>
            </a:r>
            <a:r>
              <a:rPr lang="de-DE" sz="1600" dirty="0">
                <a:solidFill>
                  <a:schemeClr val="bg1"/>
                </a:solidFill>
              </a:rPr>
              <a:t>Und sie stiegen in das Boot und der Wind legte sich. Die aber im Boot waren, fielen vor ihm nieder und sprachen: </a:t>
            </a:r>
            <a:r>
              <a:rPr lang="de-DE" sz="1600" b="1" dirty="0">
                <a:solidFill>
                  <a:srgbClr val="FFFF66"/>
                </a:solidFill>
              </a:rPr>
              <a:t>Du bist wahrhaftig Gottes Sohn! </a:t>
            </a:r>
          </a:p>
          <a:p>
            <a:endParaRPr lang="de-DE" sz="1600" i="1" dirty="0">
              <a:solidFill>
                <a:schemeClr val="bg1"/>
              </a:solidFill>
            </a:endParaRPr>
          </a:p>
          <a:p>
            <a:r>
              <a:rPr lang="de-DE" sz="1200" i="1" dirty="0">
                <a:solidFill>
                  <a:schemeClr val="bg1"/>
                </a:solidFill>
              </a:rPr>
              <a:t>Matthäus 14,22-33</a:t>
            </a:r>
          </a:p>
        </p:txBody>
      </p:sp>
      <p:sp>
        <p:nvSpPr>
          <p:cNvPr id="4" name="Textfeld 3">
            <a:extLst>
              <a:ext uri="{FF2B5EF4-FFF2-40B4-BE49-F238E27FC236}">
                <a16:creationId xmlns:a16="http://schemas.microsoft.com/office/drawing/2014/main" id="{7DF28073-A4FD-5144-0D01-26BEBB9B1EE6}"/>
              </a:ext>
            </a:extLst>
          </p:cNvPr>
          <p:cNvSpPr txBox="1"/>
          <p:nvPr/>
        </p:nvSpPr>
        <p:spPr>
          <a:xfrm>
            <a:off x="7304433" y="5535235"/>
            <a:ext cx="4339087" cy="369332"/>
          </a:xfrm>
          <a:prstGeom prst="rect">
            <a:avLst/>
          </a:prstGeom>
          <a:noFill/>
        </p:spPr>
        <p:txBody>
          <a:bodyPr wrap="square" rtlCol="0">
            <a:spAutoFit/>
          </a:bodyPr>
          <a:lstStyle/>
          <a:p>
            <a:r>
              <a:rPr lang="de-DE" dirty="0"/>
              <a:t>Julius Schnorr von Carolsfeld 1851</a:t>
            </a:r>
          </a:p>
        </p:txBody>
      </p:sp>
    </p:spTree>
    <p:extLst>
      <p:ext uri="{BB962C8B-B14F-4D97-AF65-F5344CB8AC3E}">
        <p14:creationId xmlns:p14="http://schemas.microsoft.com/office/powerpoint/2010/main" val="1529340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158C552-925C-4B9B-FE25-FCD76F99AF1B}"/>
              </a:ext>
            </a:extLst>
          </p:cNvPr>
          <p:cNvSpPr txBox="1"/>
          <p:nvPr/>
        </p:nvSpPr>
        <p:spPr>
          <a:xfrm>
            <a:off x="867969" y="751369"/>
            <a:ext cx="6674057" cy="5847755"/>
          </a:xfrm>
          <a:prstGeom prst="rect">
            <a:avLst/>
          </a:prstGeom>
          <a:noFill/>
        </p:spPr>
        <p:txBody>
          <a:bodyPr wrap="square" rtlCol="0">
            <a:spAutoFit/>
          </a:bodyPr>
          <a:lstStyle/>
          <a:p>
            <a:r>
              <a:rPr lang="de-DE" sz="2000" dirty="0"/>
              <a:t>1. Was bewegt Simon (Petrus), dem anfänglichen Ruf Jesu sofort zu folgen? </a:t>
            </a:r>
          </a:p>
          <a:p>
            <a:r>
              <a:rPr lang="de-DE" sz="2000" dirty="0"/>
              <a:t>Wie lässt sich das verstehen?</a:t>
            </a:r>
          </a:p>
          <a:p>
            <a:endParaRPr lang="de-DE" sz="2000" dirty="0"/>
          </a:p>
          <a:p>
            <a:r>
              <a:rPr lang="de-DE" sz="2000" dirty="0"/>
              <a:t>Kennt ihr solches auch? </a:t>
            </a:r>
          </a:p>
          <a:p>
            <a:r>
              <a:rPr lang="de-DE" sz="2000" dirty="0"/>
              <a:t>Ist das gefährlich, „blinder Gehorsam“?</a:t>
            </a:r>
          </a:p>
          <a:p>
            <a:r>
              <a:rPr lang="de-DE" sz="2000" dirty="0"/>
              <a:t>Was sonst könnte einen Menschen dazu bringen so zu handeln?  </a:t>
            </a:r>
          </a:p>
          <a:p>
            <a:endParaRPr lang="de-DE" sz="2000" dirty="0"/>
          </a:p>
          <a:p>
            <a:endParaRPr lang="de-DE" sz="2000" dirty="0"/>
          </a:p>
          <a:p>
            <a:endParaRPr lang="de-DE" sz="2000" dirty="0"/>
          </a:p>
          <a:p>
            <a:endParaRPr lang="de-DE" sz="2000" dirty="0"/>
          </a:p>
          <a:p>
            <a:r>
              <a:rPr lang="de-DE" sz="2000" dirty="0"/>
              <a:t>2. Was treibt Petrus an, unbedingt Jesus auf </a:t>
            </a:r>
            <a:r>
              <a:rPr lang="de-DE" sz="2000"/>
              <a:t>dem Wasser </a:t>
            </a:r>
            <a:r>
              <a:rPr lang="de-DE" sz="2000" dirty="0"/>
              <a:t>entgegengehen zu wollen?</a:t>
            </a:r>
          </a:p>
          <a:p>
            <a:endParaRPr lang="de-DE" sz="2000" dirty="0"/>
          </a:p>
          <a:p>
            <a:r>
              <a:rPr lang="de-DE" sz="2000" dirty="0"/>
              <a:t>3. Worin bestand sein „Kleinglaube?“  </a:t>
            </a:r>
          </a:p>
          <a:p>
            <a:endParaRPr lang="de-DE" dirty="0"/>
          </a:p>
          <a:p>
            <a:endParaRPr lang="de-DE" dirty="0"/>
          </a:p>
          <a:p>
            <a:endParaRPr lang="de-DE" dirty="0"/>
          </a:p>
        </p:txBody>
      </p:sp>
      <p:pic>
        <p:nvPicPr>
          <p:cNvPr id="3" name="Bild 1" descr="Ein Bild, das Text, Buch enthält.&#10;&#10;Automatisch generierte Beschreibung">
            <a:extLst>
              <a:ext uri="{FF2B5EF4-FFF2-40B4-BE49-F238E27FC236}">
                <a16:creationId xmlns:a16="http://schemas.microsoft.com/office/drawing/2014/main" id="{1E1432FC-827F-9636-1270-FD7D295D1FB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2790"/>
                    </a14:imgEffect>
                    <a14:imgEffect>
                      <a14:saturation sat="272000"/>
                    </a14:imgEffect>
                    <a14:imgEffect>
                      <a14:brightnessContrast bright="-20000" contrast="100000"/>
                    </a14:imgEffect>
                  </a14:imgLayer>
                </a14:imgProps>
              </a:ext>
              <a:ext uri="{28A0092B-C50C-407E-A947-70E740481C1C}">
                <a14:useLocalDpi xmlns:a14="http://schemas.microsoft.com/office/drawing/2010/main" val="0"/>
              </a:ext>
            </a:extLst>
          </a:blip>
          <a:srcRect b="9540"/>
          <a:stretch/>
        </p:blipFill>
        <p:spPr bwMode="auto">
          <a:xfrm>
            <a:off x="8672945" y="3454960"/>
            <a:ext cx="3056979" cy="2748038"/>
          </a:xfrm>
          <a:prstGeom prst="rect">
            <a:avLst/>
          </a:prstGeom>
          <a:noFill/>
          <a:extLst>
            <a:ext uri="{53640926-AAD7-44D8-BBD7-CCE9431645EC}">
              <a14:shadowObscured xmlns:a14="http://schemas.microsoft.com/office/drawing/2010/main"/>
            </a:ext>
          </a:extLst>
        </p:spPr>
      </p:pic>
      <p:pic>
        <p:nvPicPr>
          <p:cNvPr id="5" name="Grafik 4" descr="Ein Bild, das Bild, Bildende Kunst, Mythologie, Kunst enthält.&#10;&#10;Automatisch generierte Beschreibung">
            <a:extLst>
              <a:ext uri="{FF2B5EF4-FFF2-40B4-BE49-F238E27FC236}">
                <a16:creationId xmlns:a16="http://schemas.microsoft.com/office/drawing/2014/main" id="{A59E36C7-131E-0EB2-19F4-06F4AF501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486" y="1385455"/>
            <a:ext cx="3794231" cy="1661474"/>
          </a:xfrm>
          <a:prstGeom prst="rect">
            <a:avLst/>
          </a:prstGeom>
        </p:spPr>
      </p:pic>
      <p:pic>
        <p:nvPicPr>
          <p:cNvPr id="6" name="Grafik 5" descr="Ein Bild, das Wasserfahrzeug, Transport, Schiff, Boot enthält.&#10;&#10;Automatisch generierte Beschreibung">
            <a:extLst>
              <a:ext uri="{FF2B5EF4-FFF2-40B4-BE49-F238E27FC236}">
                <a16:creationId xmlns:a16="http://schemas.microsoft.com/office/drawing/2014/main" id="{CE7C5162-62B9-43BF-ABD9-C02D82E130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3493" y="0"/>
            <a:ext cx="1438507" cy="1438507"/>
          </a:xfrm>
          <a:prstGeom prst="rect">
            <a:avLst/>
          </a:prstGeom>
        </p:spPr>
      </p:pic>
    </p:spTree>
    <p:extLst>
      <p:ext uri="{BB962C8B-B14F-4D97-AF65-F5344CB8AC3E}">
        <p14:creationId xmlns:p14="http://schemas.microsoft.com/office/powerpoint/2010/main" val="3755061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Text, Himmel, Wasser, draußen enthält.&#10;&#10;Automatisch generierte Beschreibung">
            <a:extLst>
              <a:ext uri="{FF2B5EF4-FFF2-40B4-BE49-F238E27FC236}">
                <a16:creationId xmlns:a16="http://schemas.microsoft.com/office/drawing/2014/main" id="{DBB05247-C204-D3D0-F795-D2F90C8EAB67}"/>
              </a:ext>
            </a:extLst>
          </p:cNvPr>
          <p:cNvPicPr>
            <a:picLocks noChangeAspect="1"/>
          </p:cNvPicPr>
          <p:nvPr/>
        </p:nvPicPr>
        <p:blipFill rotWithShape="1">
          <a:blip r:embed="rId2">
            <a:extLst>
              <a:ext uri="{28A0092B-C50C-407E-A947-70E740481C1C}">
                <a14:useLocalDpi xmlns:a14="http://schemas.microsoft.com/office/drawing/2010/main" val="0"/>
              </a:ext>
            </a:extLst>
          </a:blip>
          <a:srcRect t="11765"/>
          <a:stretch/>
        </p:blipFill>
        <p:spPr>
          <a:xfrm>
            <a:off x="-3049" y="0"/>
            <a:ext cx="12191999" cy="6857990"/>
          </a:xfrm>
          <a:prstGeom prst="rect">
            <a:avLst/>
          </a:prstGeom>
        </p:spPr>
      </p:pic>
      <p:sp>
        <p:nvSpPr>
          <p:cNvPr id="26" name="Rectangle 2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B9F3476-448C-1702-FDB8-AC88D9690DC9}"/>
              </a:ext>
            </a:extLst>
          </p:cNvPr>
          <p:cNvSpPr>
            <a:spLocks noGrp="1"/>
          </p:cNvSpPr>
          <p:nvPr>
            <p:ph type="ctrTitle"/>
          </p:nvPr>
        </p:nvSpPr>
        <p:spPr>
          <a:xfrm>
            <a:off x="1712509" y="966047"/>
            <a:ext cx="8465361" cy="2483089"/>
          </a:xfrm>
          <a:effectLst>
            <a:outerShdw blurRad="50800" dist="38100" dir="2700000" algn="tl" rotWithShape="0">
              <a:prstClr val="black">
                <a:alpha val="40000"/>
              </a:prstClr>
            </a:outerShdw>
          </a:effectLst>
        </p:spPr>
        <p:txBody>
          <a:bodyPr>
            <a:normAutofit fontScale="90000"/>
          </a:bodyPr>
          <a:lstStyle/>
          <a:p>
            <a:r>
              <a:rPr lang="de-DE" sz="8800" b="1" dirty="0">
                <a:solidFill>
                  <a:schemeClr val="bg1"/>
                </a:solidFill>
                <a:latin typeface="+mn-lt"/>
              </a:rPr>
              <a:t>Simon „Petrus“</a:t>
            </a:r>
            <a:br>
              <a:rPr lang="de-DE" sz="8800" b="1" dirty="0">
                <a:solidFill>
                  <a:schemeClr val="bg1"/>
                </a:solidFill>
                <a:latin typeface="+mn-lt"/>
              </a:rPr>
            </a:br>
            <a:r>
              <a:rPr lang="de-DE" sz="8800" b="1" dirty="0">
                <a:solidFill>
                  <a:schemeClr val="bg1"/>
                </a:solidFill>
                <a:latin typeface="+mn-lt"/>
              </a:rPr>
              <a:t>Teil 2 </a:t>
            </a:r>
          </a:p>
        </p:txBody>
      </p:sp>
      <p:sp>
        <p:nvSpPr>
          <p:cNvPr id="3" name="Untertitel 2">
            <a:extLst>
              <a:ext uri="{FF2B5EF4-FFF2-40B4-BE49-F238E27FC236}">
                <a16:creationId xmlns:a16="http://schemas.microsoft.com/office/drawing/2014/main" id="{BB985FC9-AE1F-DD6E-5988-6B2DB5A4568B}"/>
              </a:ext>
            </a:extLst>
          </p:cNvPr>
          <p:cNvSpPr>
            <a:spLocks noGrp="1"/>
          </p:cNvSpPr>
          <p:nvPr>
            <p:ph type="subTitle" idx="1"/>
          </p:nvPr>
        </p:nvSpPr>
        <p:spPr>
          <a:xfrm>
            <a:off x="77071" y="5529447"/>
            <a:ext cx="11736236" cy="977720"/>
          </a:xfrm>
          <a:effectLst>
            <a:outerShdw blurRad="50800" dist="38100" dir="2700000" algn="tl" rotWithShape="0">
              <a:prstClr val="black">
                <a:alpha val="40000"/>
              </a:prstClr>
            </a:outerShdw>
          </a:effectLst>
        </p:spPr>
        <p:txBody>
          <a:bodyPr>
            <a:noAutofit/>
          </a:bodyPr>
          <a:lstStyle/>
          <a:p>
            <a:r>
              <a:rPr lang="de-DE" sz="3600" b="1" dirty="0">
                <a:solidFill>
                  <a:schemeClr val="bg1"/>
                </a:solidFill>
              </a:rPr>
              <a:t>Bekennen und Verstehen: Petrus und sein Kapitän   </a:t>
            </a:r>
          </a:p>
        </p:txBody>
      </p:sp>
      <p:pic>
        <p:nvPicPr>
          <p:cNvPr id="6" name="Grafik 5" descr="Ein Bild, das Cartoon, Kreis, Clipart, Kunst enthält.&#10;&#10;Automatisch generierte Beschreibung">
            <a:extLst>
              <a:ext uri="{FF2B5EF4-FFF2-40B4-BE49-F238E27FC236}">
                <a16:creationId xmlns:a16="http://schemas.microsoft.com/office/drawing/2014/main" id="{D5413C88-D566-9101-EB89-43EF0F3D9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24" y="30513"/>
            <a:ext cx="1656037" cy="1656037"/>
          </a:xfrm>
          <a:prstGeom prst="rect">
            <a:avLst/>
          </a:prstGeom>
        </p:spPr>
      </p:pic>
    </p:spTree>
    <p:extLst>
      <p:ext uri="{BB962C8B-B14F-4D97-AF65-F5344CB8AC3E}">
        <p14:creationId xmlns:p14="http://schemas.microsoft.com/office/powerpoint/2010/main" val="2246016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2286</Words>
  <Application>Microsoft Office PowerPoint</Application>
  <PresentationFormat>Breitbild</PresentationFormat>
  <Paragraphs>95</Paragraphs>
  <Slides>20</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20</vt:i4>
      </vt:variant>
    </vt:vector>
  </HeadingPairs>
  <TitlesOfParts>
    <vt:vector size="25" baseType="lpstr">
      <vt:lpstr>Meiryo</vt:lpstr>
      <vt:lpstr>Arial</vt:lpstr>
      <vt:lpstr>Calibri</vt:lpstr>
      <vt:lpstr>Calibri Light</vt:lpstr>
      <vt:lpstr>Office</vt:lpstr>
      <vt:lpstr>Simon „Petrus“ Teil 1 </vt:lpstr>
      <vt:lpstr>PowerPoint-Präsentation</vt:lpstr>
      <vt:lpstr>PowerPoint-Präsentation</vt:lpstr>
      <vt:lpstr>PowerPoint-Präsentation</vt:lpstr>
      <vt:lpstr>       Die Schwiegermutter Simons aber lag darnieder und hatte das Fieber; und alsbald sagten sie ihm von ihr. Und er trat zu ihr, ergriff sie bei der Hand und richtete sie auf; und das Fieber verließ sie, und sie diente ihnen. Am Abend aber, da die Sonne untergegangen war, brachten sie zu ihm alle Kranken und Besessenen. Und die ganze Stadt war versammelt vor der Tür. Und er heilte viele, die an mancherlei Krankheiten litten, und trieb viele Dämonen aus und ließ die Dämonen nicht reden; denn sie kannten ihn.  Und am Morgen, noch vor Tage, stand er auf und ging hinaus. Und er ging an eine einsame Stätte und betete dort.   Und Simon und die bei ihm waren, eilten ihm nach. Und da sie ihn fanden, sprachen sie zu ihm: Jedermann sucht dich. Und er sprach zu ihnen: Lasst uns anderswohin gehen, in die nächsten Orte, dass ich auch dort predige; denn dazu bin ich gekommen.  Mk 1,30-38</vt:lpstr>
      <vt:lpstr>PowerPoint-Präsentation</vt:lpstr>
      <vt:lpstr>PowerPoint-Präsentation</vt:lpstr>
      <vt:lpstr>PowerPoint-Präsentation</vt:lpstr>
      <vt:lpstr>Simon „Petrus“ Teil 2 </vt:lpstr>
      <vt:lpstr>PowerPoint-Präsentation</vt:lpstr>
      <vt:lpstr>PowerPoint-Präsentation</vt:lpstr>
      <vt:lpstr>PowerPoint-Präsentation</vt:lpstr>
      <vt:lpstr>PowerPoint-Präsentation</vt:lpstr>
      <vt:lpstr>Simon „Petrus“ Teil 3 </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Simon „Petrus“</dc:title>
  <dc:creator>Vogel, Bernd</dc:creator>
  <cp:lastModifiedBy>Vogel, Bernd</cp:lastModifiedBy>
  <cp:revision>16</cp:revision>
  <dcterms:created xsi:type="dcterms:W3CDTF">2023-05-02T09:52:06Z</dcterms:created>
  <dcterms:modified xsi:type="dcterms:W3CDTF">2023-05-08T07:56:20Z</dcterms:modified>
</cp:coreProperties>
</file>